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6"/>
  </p:notesMasterIdLst>
  <p:sldIdLst>
    <p:sldId id="319" r:id="rId2"/>
    <p:sldId id="696" r:id="rId3"/>
    <p:sldId id="692" r:id="rId4"/>
    <p:sldId id="274" r:id="rId5"/>
    <p:sldId id="320" r:id="rId6"/>
    <p:sldId id="322" r:id="rId7"/>
    <p:sldId id="684" r:id="rId8"/>
    <p:sldId id="326" r:id="rId9"/>
    <p:sldId id="693" r:id="rId10"/>
    <p:sldId id="327" r:id="rId11"/>
    <p:sldId id="321" r:id="rId12"/>
    <p:sldId id="688" r:id="rId13"/>
    <p:sldId id="685" r:id="rId14"/>
    <p:sldId id="687" r:id="rId15"/>
    <p:sldId id="689" r:id="rId16"/>
    <p:sldId id="304" r:id="rId17"/>
    <p:sldId id="323" r:id="rId18"/>
    <p:sldId id="325" r:id="rId19"/>
    <p:sldId id="690" r:id="rId20"/>
    <p:sldId id="683" r:id="rId21"/>
    <p:sldId id="257" r:id="rId22"/>
    <p:sldId id="632" r:id="rId23"/>
    <p:sldId id="691" r:id="rId24"/>
    <p:sldId id="669" r:id="rId25"/>
    <p:sldId id="670" r:id="rId26"/>
    <p:sldId id="671" r:id="rId27"/>
    <p:sldId id="672" r:id="rId28"/>
    <p:sldId id="674" r:id="rId29"/>
    <p:sldId id="673" r:id="rId30"/>
    <p:sldId id="675" r:id="rId31"/>
    <p:sldId id="686" r:id="rId32"/>
    <p:sldId id="697" r:id="rId33"/>
    <p:sldId id="408" r:id="rId34"/>
    <p:sldId id="407" r:id="rId35"/>
    <p:sldId id="366" r:id="rId36"/>
    <p:sldId id="367" r:id="rId37"/>
    <p:sldId id="368" r:id="rId38"/>
    <p:sldId id="676" r:id="rId39"/>
    <p:sldId id="677" r:id="rId40"/>
    <p:sldId id="666" r:id="rId41"/>
    <p:sldId id="682" r:id="rId42"/>
    <p:sldId id="679" r:id="rId43"/>
    <p:sldId id="680" r:id="rId44"/>
    <p:sldId id="6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vari Barker" initials="TB" lastIdx="1" clrIdx="0">
    <p:extLst>
      <p:ext uri="{19B8F6BF-5375-455C-9EA6-DF929625EA0E}">
        <p15:presenceInfo xmlns:p15="http://schemas.microsoft.com/office/powerpoint/2012/main" userId="Tevari Barker" providerId="None"/>
      </p:ext>
    </p:extLst>
  </p:cmAuthor>
  <p:cmAuthor id="2" name="Gregory Parnell" initials="GP" lastIdx="2" clrIdx="1">
    <p:extLst>
      <p:ext uri="{19B8F6BF-5375-455C-9EA6-DF929625EA0E}">
        <p15:presenceInfo xmlns:p15="http://schemas.microsoft.com/office/powerpoint/2012/main" userId="03587d7e3fd979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4EE9A"/>
    <a:srgbClr val="B9EC9C"/>
    <a:srgbClr val="D0CECE"/>
    <a:srgbClr val="D7D7D7"/>
    <a:srgbClr val="FBFBFB"/>
    <a:srgbClr val="A0EEC5"/>
    <a:srgbClr val="FFD993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876" autoAdjust="0"/>
  </p:normalViewPr>
  <p:slideViewPr>
    <p:cSldViewPr snapToGrid="0" snapToObjects="1">
      <p:cViewPr varScale="1">
        <p:scale>
          <a:sx n="91" d="100"/>
          <a:sy n="91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03T11:35:51.762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C9500-7D11-480A-863F-121A7B71C4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CB718-5190-4A0D-B473-3130741C0D35}">
      <dgm:prSet custT="1"/>
      <dgm:spPr/>
      <dgm:t>
        <a:bodyPr/>
        <a:lstStyle/>
        <a:p>
          <a:r>
            <a:rPr lang="en-US" sz="2400" b="0" i="0" baseline="0"/>
            <a:t>identifying capability </a:t>
          </a:r>
          <a:r>
            <a:rPr lang="en-US" sz="2400" b="0" i="1" baseline="0"/>
            <a:t>needs</a:t>
          </a:r>
          <a:endParaRPr lang="en-US" sz="2400"/>
        </a:p>
      </dgm:t>
    </dgm:pt>
    <dgm:pt modelId="{38946401-4AFA-43E1-8414-C2875FC7AE2E}" type="parTrans" cxnId="{651867FC-BE50-4CB7-A253-0CB5BB9F0779}">
      <dgm:prSet/>
      <dgm:spPr/>
      <dgm:t>
        <a:bodyPr/>
        <a:lstStyle/>
        <a:p>
          <a:endParaRPr lang="en-US" sz="2400"/>
        </a:p>
      </dgm:t>
    </dgm:pt>
    <dgm:pt modelId="{4703BE3A-8414-4AF4-9D31-2F5F5BC07959}" type="sibTrans" cxnId="{651867FC-BE50-4CB7-A253-0CB5BB9F0779}">
      <dgm:prSet/>
      <dgm:spPr/>
      <dgm:t>
        <a:bodyPr/>
        <a:lstStyle/>
        <a:p>
          <a:endParaRPr lang="en-US" sz="2400"/>
        </a:p>
      </dgm:t>
    </dgm:pt>
    <dgm:pt modelId="{EC97EDE6-784D-49B2-9C95-251C53A4F454}">
      <dgm:prSet custT="1"/>
      <dgm:spPr/>
      <dgm:t>
        <a:bodyPr/>
        <a:lstStyle/>
        <a:p>
          <a:r>
            <a:rPr lang="en-US" sz="2400" b="0" i="0" baseline="0"/>
            <a:t>assessing capability </a:t>
          </a:r>
          <a:r>
            <a:rPr lang="en-US" sz="2400" b="0" i="1" baseline="0"/>
            <a:t>options </a:t>
          </a:r>
          <a:r>
            <a:rPr lang="en-US" sz="2400" b="0" i="0" baseline="0"/>
            <a:t>for effectiveness in stressful building-block </a:t>
          </a:r>
          <a:r>
            <a:rPr lang="en-US" sz="2400" b="0" i="1" baseline="0"/>
            <a:t>missions </a:t>
          </a:r>
          <a:r>
            <a:rPr lang="en-US" sz="2400" b="0" i="0" baseline="0"/>
            <a:t>(i.e., operations)</a:t>
          </a:r>
          <a:endParaRPr lang="en-US" sz="2400"/>
        </a:p>
      </dgm:t>
    </dgm:pt>
    <dgm:pt modelId="{54E0FDEB-2F56-4CA0-B28A-C02E7184658B}" type="parTrans" cxnId="{DCE43EA7-7A40-4FB2-931E-7507438B651D}">
      <dgm:prSet/>
      <dgm:spPr/>
      <dgm:t>
        <a:bodyPr/>
        <a:lstStyle/>
        <a:p>
          <a:endParaRPr lang="en-US" sz="2400"/>
        </a:p>
      </dgm:t>
    </dgm:pt>
    <dgm:pt modelId="{61FBDF00-31AE-41C3-AAD4-20EF9F316431}" type="sibTrans" cxnId="{DCE43EA7-7A40-4FB2-931E-7507438B651D}">
      <dgm:prSet/>
      <dgm:spPr/>
      <dgm:t>
        <a:bodyPr/>
        <a:lstStyle/>
        <a:p>
          <a:endParaRPr lang="en-US" sz="2400"/>
        </a:p>
      </dgm:t>
    </dgm:pt>
    <dgm:pt modelId="{F6247A5A-D4C8-442A-AAB3-6B568CC0EC9C}">
      <dgm:prSet custT="1"/>
      <dgm:spPr/>
      <dgm:t>
        <a:bodyPr/>
        <a:lstStyle/>
        <a:p>
          <a:r>
            <a:rPr lang="en-US" sz="2400" b="0" i="0" baseline="0"/>
            <a:t>making </a:t>
          </a:r>
          <a:r>
            <a:rPr lang="en-US" sz="2400" b="0" i="1" baseline="0"/>
            <a:t>choices </a:t>
          </a:r>
          <a:r>
            <a:rPr lang="en-US" sz="2400" b="0" i="0" baseline="0"/>
            <a:t>about requirements and ways to achieve them, and doing so in an integrative portfolio framework that addresses future war-fighting capabilities, force management, risk tradeoffs, and related matters in an economic framework.</a:t>
          </a:r>
          <a:endParaRPr lang="en-US" sz="2400"/>
        </a:p>
      </dgm:t>
    </dgm:pt>
    <dgm:pt modelId="{945E846A-DD83-481C-BF30-62528E0E0379}" type="parTrans" cxnId="{951732EB-400B-4C51-B6D8-90D910F6DC63}">
      <dgm:prSet/>
      <dgm:spPr/>
      <dgm:t>
        <a:bodyPr/>
        <a:lstStyle/>
        <a:p>
          <a:endParaRPr lang="en-US" sz="2400"/>
        </a:p>
      </dgm:t>
    </dgm:pt>
    <dgm:pt modelId="{1294C585-3E72-434E-B937-6530256B61B0}" type="sibTrans" cxnId="{951732EB-400B-4C51-B6D8-90D910F6DC63}">
      <dgm:prSet/>
      <dgm:spPr/>
      <dgm:t>
        <a:bodyPr/>
        <a:lstStyle/>
        <a:p>
          <a:endParaRPr lang="en-US" sz="2400"/>
        </a:p>
      </dgm:t>
    </dgm:pt>
    <dgm:pt modelId="{C91383F1-AD85-4B75-A8B2-A766CB3F806D}" type="pres">
      <dgm:prSet presAssocID="{533C9500-7D11-480A-863F-121A7B71C47B}" presName="linear" presStyleCnt="0">
        <dgm:presLayoutVars>
          <dgm:animLvl val="lvl"/>
          <dgm:resizeHandles val="exact"/>
        </dgm:presLayoutVars>
      </dgm:prSet>
      <dgm:spPr/>
    </dgm:pt>
    <dgm:pt modelId="{4BED5F50-50F7-430F-B239-C6BB8C814C69}" type="pres">
      <dgm:prSet presAssocID="{CD7CB718-5190-4A0D-B473-3130741C0D35}" presName="parentText" presStyleLbl="node1" presStyleIdx="0" presStyleCnt="3" custScaleY="38140">
        <dgm:presLayoutVars>
          <dgm:chMax val="0"/>
          <dgm:bulletEnabled val="1"/>
        </dgm:presLayoutVars>
      </dgm:prSet>
      <dgm:spPr/>
    </dgm:pt>
    <dgm:pt modelId="{C0E88A70-DC08-4014-8D79-6761BA963EB5}" type="pres">
      <dgm:prSet presAssocID="{4703BE3A-8414-4AF4-9D31-2F5F5BC07959}" presName="spacer" presStyleCnt="0"/>
      <dgm:spPr/>
    </dgm:pt>
    <dgm:pt modelId="{B88E0FA9-C061-41DE-8ABB-E846F1B26EB0}" type="pres">
      <dgm:prSet presAssocID="{EC97EDE6-784D-49B2-9C95-251C53A4F454}" presName="parentText" presStyleLbl="node1" presStyleIdx="1" presStyleCnt="3" custScaleY="66361">
        <dgm:presLayoutVars>
          <dgm:chMax val="0"/>
          <dgm:bulletEnabled val="1"/>
        </dgm:presLayoutVars>
      </dgm:prSet>
      <dgm:spPr/>
    </dgm:pt>
    <dgm:pt modelId="{39E47266-AD1B-47A7-888C-507C4C80526A}" type="pres">
      <dgm:prSet presAssocID="{61FBDF00-31AE-41C3-AAD4-20EF9F316431}" presName="spacer" presStyleCnt="0"/>
      <dgm:spPr/>
    </dgm:pt>
    <dgm:pt modelId="{E3B84D14-7032-4696-9496-EA11285D8935}" type="pres">
      <dgm:prSet presAssocID="{F6247A5A-D4C8-442A-AAB3-6B568CC0EC9C}" presName="parentText" presStyleLbl="node1" presStyleIdx="2" presStyleCnt="3" custScaleY="105146">
        <dgm:presLayoutVars>
          <dgm:chMax val="0"/>
          <dgm:bulletEnabled val="1"/>
        </dgm:presLayoutVars>
      </dgm:prSet>
      <dgm:spPr/>
    </dgm:pt>
  </dgm:ptLst>
  <dgm:cxnLst>
    <dgm:cxn modelId="{7E224A40-8A1F-4FA8-B2EA-0A15BFA988B7}" type="presOf" srcId="{CD7CB718-5190-4A0D-B473-3130741C0D35}" destId="{4BED5F50-50F7-430F-B239-C6BB8C814C69}" srcOrd="0" destOrd="0" presId="urn:microsoft.com/office/officeart/2005/8/layout/vList2"/>
    <dgm:cxn modelId="{F9BCA263-F222-4B08-88C3-2FC246A09231}" type="presOf" srcId="{533C9500-7D11-480A-863F-121A7B71C47B}" destId="{C91383F1-AD85-4B75-A8B2-A766CB3F806D}" srcOrd="0" destOrd="0" presId="urn:microsoft.com/office/officeart/2005/8/layout/vList2"/>
    <dgm:cxn modelId="{DCE43EA7-7A40-4FB2-931E-7507438B651D}" srcId="{533C9500-7D11-480A-863F-121A7B71C47B}" destId="{EC97EDE6-784D-49B2-9C95-251C53A4F454}" srcOrd="1" destOrd="0" parTransId="{54E0FDEB-2F56-4CA0-B28A-C02E7184658B}" sibTransId="{61FBDF00-31AE-41C3-AAD4-20EF9F316431}"/>
    <dgm:cxn modelId="{55FB3DD2-E3BD-47ED-BD24-D703DB64E380}" type="presOf" srcId="{EC97EDE6-784D-49B2-9C95-251C53A4F454}" destId="{B88E0FA9-C061-41DE-8ABB-E846F1B26EB0}" srcOrd="0" destOrd="0" presId="urn:microsoft.com/office/officeart/2005/8/layout/vList2"/>
    <dgm:cxn modelId="{CE675ED9-CD7B-4058-8C2A-AFF32163788F}" type="presOf" srcId="{F6247A5A-D4C8-442A-AAB3-6B568CC0EC9C}" destId="{E3B84D14-7032-4696-9496-EA11285D8935}" srcOrd="0" destOrd="0" presId="urn:microsoft.com/office/officeart/2005/8/layout/vList2"/>
    <dgm:cxn modelId="{951732EB-400B-4C51-B6D8-90D910F6DC63}" srcId="{533C9500-7D11-480A-863F-121A7B71C47B}" destId="{F6247A5A-D4C8-442A-AAB3-6B568CC0EC9C}" srcOrd="2" destOrd="0" parTransId="{945E846A-DD83-481C-BF30-62528E0E0379}" sibTransId="{1294C585-3E72-434E-B937-6530256B61B0}"/>
    <dgm:cxn modelId="{651867FC-BE50-4CB7-A253-0CB5BB9F0779}" srcId="{533C9500-7D11-480A-863F-121A7B71C47B}" destId="{CD7CB718-5190-4A0D-B473-3130741C0D35}" srcOrd="0" destOrd="0" parTransId="{38946401-4AFA-43E1-8414-C2875FC7AE2E}" sibTransId="{4703BE3A-8414-4AF4-9D31-2F5F5BC07959}"/>
    <dgm:cxn modelId="{95EF7C28-90EE-48AD-AE0D-295F42AC4E1C}" type="presParOf" srcId="{C91383F1-AD85-4B75-A8B2-A766CB3F806D}" destId="{4BED5F50-50F7-430F-B239-C6BB8C814C69}" srcOrd="0" destOrd="0" presId="urn:microsoft.com/office/officeart/2005/8/layout/vList2"/>
    <dgm:cxn modelId="{7599EE6F-2F29-42F4-A6D4-BD425988CD0B}" type="presParOf" srcId="{C91383F1-AD85-4B75-A8B2-A766CB3F806D}" destId="{C0E88A70-DC08-4014-8D79-6761BA963EB5}" srcOrd="1" destOrd="0" presId="urn:microsoft.com/office/officeart/2005/8/layout/vList2"/>
    <dgm:cxn modelId="{C4FDFFF4-2E4B-44CB-BC9F-13281B7DA7CF}" type="presParOf" srcId="{C91383F1-AD85-4B75-A8B2-A766CB3F806D}" destId="{B88E0FA9-C061-41DE-8ABB-E846F1B26EB0}" srcOrd="2" destOrd="0" presId="urn:microsoft.com/office/officeart/2005/8/layout/vList2"/>
    <dgm:cxn modelId="{558A0716-613C-444C-9EFA-FE8B9DAD3A0B}" type="presParOf" srcId="{C91383F1-AD85-4B75-A8B2-A766CB3F806D}" destId="{39E47266-AD1B-47A7-888C-507C4C80526A}" srcOrd="3" destOrd="0" presId="urn:microsoft.com/office/officeart/2005/8/layout/vList2"/>
    <dgm:cxn modelId="{21E037E3-A90C-429B-A1DA-CF777E3A4747}" type="presParOf" srcId="{C91383F1-AD85-4B75-A8B2-A766CB3F806D}" destId="{E3B84D14-7032-4696-9496-EA11285D89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F06DA-AE55-443C-B03B-4690D0B702FF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B32852D-51C7-4ECE-A1C5-73055C51A6DA}">
      <dgm:prSet phldrT="[Text]" custT="1"/>
      <dgm:spPr>
        <a:solidFill>
          <a:srgbClr val="CCFFCC"/>
        </a:solidFill>
      </dgm:spPr>
      <dgm:t>
        <a:bodyPr/>
        <a:lstStyle/>
        <a:p>
          <a:r>
            <a:rPr lang="en-US" sz="1400" dirty="0"/>
            <a:t>Small Unmanned Aeronautical System (UAS )</a:t>
          </a:r>
          <a:endParaRPr lang="en-US" sz="600" dirty="0"/>
        </a:p>
      </dgm:t>
    </dgm:pt>
    <dgm:pt modelId="{571B885B-30AD-488E-8481-9C5DA4DC5E68}" type="parTrans" cxnId="{3AA9242F-C065-4922-979A-00A4788E8221}">
      <dgm:prSet/>
      <dgm:spPr/>
      <dgm:t>
        <a:bodyPr/>
        <a:lstStyle/>
        <a:p>
          <a:endParaRPr lang="en-US"/>
        </a:p>
      </dgm:t>
    </dgm:pt>
    <dgm:pt modelId="{3E1DBFF7-5368-465C-93C8-678B0ADB7D4C}" type="sibTrans" cxnId="{3AA9242F-C065-4922-979A-00A4788E8221}">
      <dgm:prSet/>
      <dgm:spPr/>
      <dgm:t>
        <a:bodyPr/>
        <a:lstStyle/>
        <a:p>
          <a:endParaRPr lang="en-US"/>
        </a:p>
      </dgm:t>
    </dgm:pt>
    <dgm:pt modelId="{BFB4B954-F686-4B97-8935-86FB94DDFD71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Transport UAS</a:t>
          </a:r>
        </a:p>
      </dgm:t>
    </dgm:pt>
    <dgm:pt modelId="{790EF36F-AE2B-4E42-819B-B598821A1A60}" type="parTrans" cxnId="{EC1A67E6-5714-4403-9646-C0EC1277FE01}">
      <dgm:prSet/>
      <dgm:spPr/>
      <dgm:t>
        <a:bodyPr/>
        <a:lstStyle/>
        <a:p>
          <a:endParaRPr lang="en-US"/>
        </a:p>
      </dgm:t>
    </dgm:pt>
    <dgm:pt modelId="{3470C26D-458D-45EE-9D82-76CD0D99D904}" type="sibTrans" cxnId="{EC1A67E6-5714-4403-9646-C0EC1277FE01}">
      <dgm:prSet/>
      <dgm:spPr/>
      <dgm:t>
        <a:bodyPr/>
        <a:lstStyle/>
        <a:p>
          <a:endParaRPr lang="en-US"/>
        </a:p>
      </dgm:t>
    </dgm:pt>
    <dgm:pt modelId="{51102EA3-F2B0-4B3E-B13D-59761D1C8B4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UAS weight</a:t>
          </a:r>
        </a:p>
      </dgm:t>
    </dgm:pt>
    <dgm:pt modelId="{230E740B-A4D7-4869-9E22-45212C1994F7}" type="parTrans" cxnId="{EE83CA07-81A9-4432-B4F4-DD6A8BEC2048}">
      <dgm:prSet/>
      <dgm:spPr/>
      <dgm:t>
        <a:bodyPr/>
        <a:lstStyle/>
        <a:p>
          <a:endParaRPr lang="en-US"/>
        </a:p>
      </dgm:t>
    </dgm:pt>
    <dgm:pt modelId="{720FBD28-9846-4CDA-B371-D6BB03CAD85A}" type="sibTrans" cxnId="{EE83CA07-81A9-4432-B4F4-DD6A8BEC2048}">
      <dgm:prSet/>
      <dgm:spPr/>
      <dgm:t>
        <a:bodyPr/>
        <a:lstStyle/>
        <a:p>
          <a:endParaRPr lang="en-US"/>
        </a:p>
      </dgm:t>
    </dgm:pt>
    <dgm:pt modelId="{0F6B9AB8-2168-4229-8405-667F962BF3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UAS volume</a:t>
          </a:r>
        </a:p>
      </dgm:t>
    </dgm:pt>
    <dgm:pt modelId="{5B6AB1CC-B73F-44FC-B504-62726E664B35}" type="parTrans" cxnId="{86BE40AB-8257-4876-BBFD-3CBE9A40D6BA}">
      <dgm:prSet/>
      <dgm:spPr/>
      <dgm:t>
        <a:bodyPr/>
        <a:lstStyle/>
        <a:p>
          <a:endParaRPr lang="en-US"/>
        </a:p>
      </dgm:t>
    </dgm:pt>
    <dgm:pt modelId="{7F92B3D1-9E0D-4E54-9AAC-AECDADB99D6E}" type="sibTrans" cxnId="{86BE40AB-8257-4876-BBFD-3CBE9A40D6BA}">
      <dgm:prSet/>
      <dgm:spPr/>
      <dgm:t>
        <a:bodyPr/>
        <a:lstStyle/>
        <a:p>
          <a:endParaRPr lang="en-US"/>
        </a:p>
      </dgm:t>
    </dgm:pt>
    <dgm:pt modelId="{C676E990-6F53-454F-947A-10E9C2815FA6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Survive in flight</a:t>
          </a:r>
        </a:p>
      </dgm:t>
    </dgm:pt>
    <dgm:pt modelId="{15953774-1786-44F2-9E23-AD44C8217DA5}" type="parTrans" cxnId="{A27CCABE-80C9-4188-B747-F665F959ABFD}">
      <dgm:prSet/>
      <dgm:spPr/>
      <dgm:t>
        <a:bodyPr/>
        <a:lstStyle/>
        <a:p>
          <a:endParaRPr lang="en-US"/>
        </a:p>
      </dgm:t>
    </dgm:pt>
    <dgm:pt modelId="{364B2AB2-5051-41C9-B56D-6626F0606836}" type="sibTrans" cxnId="{A27CCABE-80C9-4188-B747-F665F959ABFD}">
      <dgm:prSet/>
      <dgm:spPr/>
      <dgm:t>
        <a:bodyPr/>
        <a:lstStyle/>
        <a:p>
          <a:endParaRPr lang="en-US"/>
        </a:p>
      </dgm:t>
    </dgm:pt>
    <dgm:pt modelId="{2BDC9C7B-4BE2-4817-BEF6-C6CF0189EED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acoustic signature</a:t>
          </a:r>
        </a:p>
      </dgm:t>
    </dgm:pt>
    <dgm:pt modelId="{7D39C8D7-E560-40F2-B517-D381B641FE0F}" type="parTrans" cxnId="{C9CDA064-622A-4A4E-BCDA-68035E4075D0}">
      <dgm:prSet/>
      <dgm:spPr/>
      <dgm:t>
        <a:bodyPr/>
        <a:lstStyle/>
        <a:p>
          <a:endParaRPr lang="en-US"/>
        </a:p>
      </dgm:t>
    </dgm:pt>
    <dgm:pt modelId="{83223BE8-D2A6-4978-A5A6-E0706BDE6BB2}" type="sibTrans" cxnId="{C9CDA064-622A-4A4E-BCDA-68035E4075D0}">
      <dgm:prSet/>
      <dgm:spPr/>
      <dgm:t>
        <a:bodyPr/>
        <a:lstStyle/>
        <a:p>
          <a:endParaRPr lang="en-US"/>
        </a:p>
      </dgm:t>
    </dgm:pt>
    <dgm:pt modelId="{9317C101-1FAA-45EB-A7DD-C238F6F11AD2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Launch UAV</a:t>
          </a:r>
        </a:p>
      </dgm:t>
    </dgm:pt>
    <dgm:pt modelId="{C756FFD4-FD32-4CD3-9A82-71B3EE08E3A4}" type="parTrans" cxnId="{D9F66335-826D-495E-9178-4BF46E524213}">
      <dgm:prSet/>
      <dgm:spPr/>
      <dgm:t>
        <a:bodyPr/>
        <a:lstStyle/>
        <a:p>
          <a:endParaRPr lang="en-US"/>
        </a:p>
      </dgm:t>
    </dgm:pt>
    <dgm:pt modelId="{1AD62841-5EDA-409A-86B8-D8B6EA487B91}" type="sibTrans" cxnId="{D9F66335-826D-495E-9178-4BF46E524213}">
      <dgm:prSet/>
      <dgm:spPr/>
      <dgm:t>
        <a:bodyPr/>
        <a:lstStyle/>
        <a:p>
          <a:endParaRPr lang="en-US"/>
        </a:p>
      </dgm:t>
    </dgm:pt>
    <dgm:pt modelId="{8442014B-6C2C-4FFB-9D72-DF8EC2C2E6FF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Collect data</a:t>
          </a:r>
        </a:p>
      </dgm:t>
    </dgm:pt>
    <dgm:pt modelId="{40FD2342-58F5-4B4D-96C5-D1F0CDE055DA}" type="parTrans" cxnId="{ADB69561-73CE-40FD-B6C9-EE9FFAF32187}">
      <dgm:prSet/>
      <dgm:spPr/>
      <dgm:t>
        <a:bodyPr/>
        <a:lstStyle/>
        <a:p>
          <a:endParaRPr lang="en-US"/>
        </a:p>
      </dgm:t>
    </dgm:pt>
    <dgm:pt modelId="{81A7A771-80CE-4714-9AA4-5AED90549F1B}" type="sibTrans" cxnId="{ADB69561-73CE-40FD-B6C9-EE9FFAF32187}">
      <dgm:prSet/>
      <dgm:spPr/>
      <dgm:t>
        <a:bodyPr/>
        <a:lstStyle/>
        <a:p>
          <a:endParaRPr lang="en-US"/>
        </a:p>
      </dgm:t>
    </dgm:pt>
    <dgm:pt modelId="{4D51FEA4-B723-4586-9467-3585538C2F9E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Sustain operations</a:t>
          </a:r>
        </a:p>
      </dgm:t>
    </dgm:pt>
    <dgm:pt modelId="{C8A5D351-A45F-4BB9-B9B4-081C5C99776F}" type="parTrans" cxnId="{3793CB3C-11ED-485B-82B9-AE806E6E1DA5}">
      <dgm:prSet/>
      <dgm:spPr/>
      <dgm:t>
        <a:bodyPr/>
        <a:lstStyle/>
        <a:p>
          <a:endParaRPr lang="en-US"/>
        </a:p>
      </dgm:t>
    </dgm:pt>
    <dgm:pt modelId="{E7154571-37A1-4AD9-85B3-C4199C877C4D}" type="sibTrans" cxnId="{3793CB3C-11ED-485B-82B9-AE806E6E1DA5}">
      <dgm:prSet/>
      <dgm:spPr/>
      <dgm:t>
        <a:bodyPr/>
        <a:lstStyle/>
        <a:p>
          <a:endParaRPr lang="en-US"/>
        </a:p>
      </dgm:t>
    </dgm:pt>
    <dgm:pt modelId="{2525E983-DA21-4E86-88A5-C5D72437BE4B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# of people required to launch</a:t>
          </a:r>
        </a:p>
      </dgm:t>
    </dgm:pt>
    <dgm:pt modelId="{350CA303-BC9F-4D7B-BEE4-0B9133A36C2A}" type="parTrans" cxnId="{8CD7B340-E775-47BA-933F-C9DEDD3D27EA}">
      <dgm:prSet/>
      <dgm:spPr/>
      <dgm:t>
        <a:bodyPr/>
        <a:lstStyle/>
        <a:p>
          <a:endParaRPr lang="en-US"/>
        </a:p>
      </dgm:t>
    </dgm:pt>
    <dgm:pt modelId="{56F750FE-0949-4F2D-93D1-D2CE0D682AE8}" type="sibTrans" cxnId="{8CD7B340-E775-47BA-933F-C9DEDD3D27EA}">
      <dgm:prSet/>
      <dgm:spPr/>
      <dgm:t>
        <a:bodyPr/>
        <a:lstStyle/>
        <a:p>
          <a:endParaRPr lang="en-US"/>
        </a:p>
      </dgm:t>
    </dgm:pt>
    <dgm:pt modelId="{E27E1B7F-DA3E-4E0B-957B-E11666E0842D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launch support equipment</a:t>
          </a:r>
        </a:p>
      </dgm:t>
    </dgm:pt>
    <dgm:pt modelId="{B850C203-8266-4ACA-9CCB-EA0EFA4BF6A8}" type="parTrans" cxnId="{390D98B3-19EF-465B-B43B-BEB7A7554E12}">
      <dgm:prSet/>
      <dgm:spPr/>
      <dgm:t>
        <a:bodyPr/>
        <a:lstStyle/>
        <a:p>
          <a:endParaRPr lang="en-US"/>
        </a:p>
      </dgm:t>
    </dgm:pt>
    <dgm:pt modelId="{FE8D9163-F109-4503-8EE2-9121BD1955F4}" type="sibTrans" cxnId="{390D98B3-19EF-465B-B43B-BEB7A7554E12}">
      <dgm:prSet/>
      <dgm:spPr/>
      <dgm:t>
        <a:bodyPr/>
        <a:lstStyle/>
        <a:p>
          <a:endParaRPr lang="en-US"/>
        </a:p>
      </dgm:t>
    </dgm:pt>
    <dgm:pt modelId="{18ED2F7C-7E2B-4311-972C-215B2C6DEE31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visual signature</a:t>
          </a:r>
        </a:p>
      </dgm:t>
    </dgm:pt>
    <dgm:pt modelId="{BE20BCED-8F67-4ABA-9D47-08CBF02F9059}" type="parTrans" cxnId="{95FB6CF9-5A4C-4EDB-B17A-A3390325E9EB}">
      <dgm:prSet/>
      <dgm:spPr/>
      <dgm:t>
        <a:bodyPr/>
        <a:lstStyle/>
        <a:p>
          <a:endParaRPr lang="en-US"/>
        </a:p>
      </dgm:t>
    </dgm:pt>
    <dgm:pt modelId="{38219A71-CE7D-4AE7-B654-CE4459B520DE}" type="sibTrans" cxnId="{95FB6CF9-5A4C-4EDB-B17A-A3390325E9EB}">
      <dgm:prSet/>
      <dgm:spPr/>
      <dgm:t>
        <a:bodyPr/>
        <a:lstStyle/>
        <a:p>
          <a:endParaRPr lang="en-US"/>
        </a:p>
      </dgm:t>
    </dgm:pt>
    <dgm:pt modelId="{4157925B-354F-48CE-8974-2317A7B89BC9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 thermal signature</a:t>
          </a:r>
        </a:p>
      </dgm:t>
    </dgm:pt>
    <dgm:pt modelId="{467861E3-E440-40C0-AE50-37AB50F40389}" type="parTrans" cxnId="{39313B8F-F644-4491-8A92-9AA8FB747C1F}">
      <dgm:prSet/>
      <dgm:spPr/>
      <dgm:t>
        <a:bodyPr/>
        <a:lstStyle/>
        <a:p>
          <a:endParaRPr lang="en-US"/>
        </a:p>
      </dgm:t>
    </dgm:pt>
    <dgm:pt modelId="{8B26ED1C-3EAD-4B6A-BEA4-A54954D10BEC}" type="sibTrans" cxnId="{39313B8F-F644-4491-8A92-9AA8FB747C1F}">
      <dgm:prSet/>
      <dgm:spPr/>
      <dgm:t>
        <a:bodyPr/>
        <a:lstStyle/>
        <a:p>
          <a:endParaRPr lang="en-US"/>
        </a:p>
      </dgm:t>
    </dgm:pt>
    <dgm:pt modelId="{BEB67787-8256-4F4F-A0BB-BD77219B2BA2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range of UAV</a:t>
          </a:r>
        </a:p>
      </dgm:t>
    </dgm:pt>
    <dgm:pt modelId="{2F9D5031-ADD9-4D74-92BD-17720B0CBEF6}" type="parTrans" cxnId="{F6EBDFA2-95E3-4EFA-884C-EC72E89753B8}">
      <dgm:prSet/>
      <dgm:spPr/>
      <dgm:t>
        <a:bodyPr/>
        <a:lstStyle/>
        <a:p>
          <a:endParaRPr lang="en-US"/>
        </a:p>
      </dgm:t>
    </dgm:pt>
    <dgm:pt modelId="{D963C164-1BA5-4FCD-B90C-6C49D265FB6A}" type="sibTrans" cxnId="{F6EBDFA2-95E3-4EFA-884C-EC72E89753B8}">
      <dgm:prSet/>
      <dgm:spPr/>
      <dgm:t>
        <a:bodyPr/>
        <a:lstStyle/>
        <a:p>
          <a:endParaRPr lang="en-US"/>
        </a:p>
      </dgm:t>
    </dgm:pt>
    <dgm:pt modelId="{3CBB7B4A-69C3-4DAD-B45B-20E491513BAA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time to target</a:t>
          </a:r>
        </a:p>
      </dgm:t>
    </dgm:pt>
    <dgm:pt modelId="{EA1EA660-19AC-497B-AA96-1D5DE7CDAEF0}" type="parTrans" cxnId="{747BB6F9-DA67-4661-9DF3-2C2DE00CE8DE}">
      <dgm:prSet/>
      <dgm:spPr/>
      <dgm:t>
        <a:bodyPr/>
        <a:lstStyle/>
        <a:p>
          <a:endParaRPr lang="en-US"/>
        </a:p>
      </dgm:t>
    </dgm:pt>
    <dgm:pt modelId="{EA7E711E-A57E-4546-89D4-2DB106AC336E}" type="sibTrans" cxnId="{747BB6F9-DA67-4661-9DF3-2C2DE00CE8DE}">
      <dgm:prSet/>
      <dgm:spPr/>
      <dgm:t>
        <a:bodyPr/>
        <a:lstStyle/>
        <a:p>
          <a:endParaRPr lang="en-US"/>
        </a:p>
      </dgm:t>
    </dgm:pt>
    <dgm:pt modelId="{F6434C17-45A7-4283-817B-0B20A83EF38C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probability of target detection</a:t>
          </a:r>
        </a:p>
      </dgm:t>
    </dgm:pt>
    <dgm:pt modelId="{0137642C-F7C2-43FF-B778-67478A6D4175}" type="parTrans" cxnId="{3D86B520-367C-46A0-BEAE-94AAE52DD7EE}">
      <dgm:prSet/>
      <dgm:spPr/>
      <dgm:t>
        <a:bodyPr/>
        <a:lstStyle/>
        <a:p>
          <a:endParaRPr lang="en-US"/>
        </a:p>
      </dgm:t>
    </dgm:pt>
    <dgm:pt modelId="{64FF7A38-7166-496E-9B63-B4343B558B56}" type="sibTrans" cxnId="{3D86B520-367C-46A0-BEAE-94AAE52DD7EE}">
      <dgm:prSet/>
      <dgm:spPr/>
      <dgm:t>
        <a:bodyPr/>
        <a:lstStyle/>
        <a:p>
          <a:endParaRPr lang="en-US"/>
        </a:p>
      </dgm:t>
    </dgm:pt>
    <dgm:pt modelId="{106B7447-E9B1-4BD4-8A13-BCA9ADC98943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all-weather capability</a:t>
          </a:r>
        </a:p>
      </dgm:t>
    </dgm:pt>
    <dgm:pt modelId="{4614D079-FCF4-4E1C-8BCC-3C607248F28E}" type="parTrans" cxnId="{0A157CFB-8749-46CD-8583-1DEA27C9B0BF}">
      <dgm:prSet/>
      <dgm:spPr/>
      <dgm:t>
        <a:bodyPr/>
        <a:lstStyle/>
        <a:p>
          <a:endParaRPr lang="en-US"/>
        </a:p>
      </dgm:t>
    </dgm:pt>
    <dgm:pt modelId="{299C6219-1029-4F93-B88F-2B2BAF6D3D38}" type="sibTrans" cxnId="{0A157CFB-8749-46CD-8583-1DEA27C9B0BF}">
      <dgm:prSet/>
      <dgm:spPr/>
      <dgm:t>
        <a:bodyPr/>
        <a:lstStyle/>
        <a:p>
          <a:endParaRPr lang="en-US"/>
        </a:p>
      </dgm:t>
    </dgm:pt>
    <dgm:pt modelId="{070CFE3B-CF07-4CAA-B0E5-F975CC67632E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Recover UAV</a:t>
          </a:r>
        </a:p>
      </dgm:t>
    </dgm:pt>
    <dgm:pt modelId="{AF65689E-CA70-43C5-BC3C-FABC5CF1D1CD}" type="parTrans" cxnId="{803C10A0-1D96-4446-9A3D-E0857FE5E3D7}">
      <dgm:prSet/>
      <dgm:spPr/>
      <dgm:t>
        <a:bodyPr/>
        <a:lstStyle/>
        <a:p>
          <a:endParaRPr lang="en-US"/>
        </a:p>
      </dgm:t>
    </dgm:pt>
    <dgm:pt modelId="{E66AC7C1-88CE-4542-95C8-36964064684E}" type="sibTrans" cxnId="{803C10A0-1D96-4446-9A3D-E0857FE5E3D7}">
      <dgm:prSet/>
      <dgm:spPr/>
      <dgm:t>
        <a:bodyPr/>
        <a:lstStyle/>
        <a:p>
          <a:endParaRPr lang="en-US"/>
        </a:p>
      </dgm:t>
    </dgm:pt>
    <dgm:pt modelId="{85342879-96CB-43BA-9E64-4FEE9A11EDDF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reliability</a:t>
          </a:r>
        </a:p>
      </dgm:t>
    </dgm:pt>
    <dgm:pt modelId="{C306ADFF-E9F0-490C-8CD6-6474B15050AE}" type="parTrans" cxnId="{638CE76A-1D65-4CF5-84BF-D05D269F6312}">
      <dgm:prSet/>
      <dgm:spPr/>
      <dgm:t>
        <a:bodyPr/>
        <a:lstStyle/>
        <a:p>
          <a:endParaRPr lang="en-US"/>
        </a:p>
      </dgm:t>
    </dgm:pt>
    <dgm:pt modelId="{B5B85F40-AAB9-4EC9-B8B2-DF0C3155424D}" type="sibTrans" cxnId="{638CE76A-1D65-4CF5-84BF-D05D269F6312}">
      <dgm:prSet/>
      <dgm:spPr/>
      <dgm:t>
        <a:bodyPr/>
        <a:lstStyle/>
        <a:p>
          <a:endParaRPr lang="en-US"/>
        </a:p>
      </dgm:t>
    </dgm:pt>
    <dgm:pt modelId="{0FF9C599-3960-4E8B-A936-D51A20941F54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endurance</a:t>
          </a:r>
        </a:p>
      </dgm:t>
    </dgm:pt>
    <dgm:pt modelId="{4A150F5F-EAB2-4482-839E-AFEDC6FC634A}" type="parTrans" cxnId="{E65E81A9-1E73-4826-BE73-212907FA07BD}">
      <dgm:prSet/>
      <dgm:spPr/>
      <dgm:t>
        <a:bodyPr/>
        <a:lstStyle/>
        <a:p>
          <a:endParaRPr lang="en-US"/>
        </a:p>
      </dgm:t>
    </dgm:pt>
    <dgm:pt modelId="{FFBF75C6-192D-4D89-B78E-876DB9878490}" type="sibTrans" cxnId="{E65E81A9-1E73-4826-BE73-212907FA07BD}">
      <dgm:prSet/>
      <dgm:spPr/>
      <dgm:t>
        <a:bodyPr/>
        <a:lstStyle/>
        <a:p>
          <a:endParaRPr lang="en-US"/>
        </a:p>
      </dgm:t>
    </dgm:pt>
    <dgm:pt modelId="{F9BD257C-70D9-4FB7-928E-CF5B8DED66F4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probability of recovery</a:t>
          </a:r>
        </a:p>
      </dgm:t>
    </dgm:pt>
    <dgm:pt modelId="{C2B199B5-6B7A-4513-82D4-E460E795C7C7}" type="parTrans" cxnId="{CF1DF6AA-5465-4FDB-BF79-3511E53D5805}">
      <dgm:prSet/>
      <dgm:spPr/>
      <dgm:t>
        <a:bodyPr/>
        <a:lstStyle/>
        <a:p>
          <a:endParaRPr lang="en-US"/>
        </a:p>
      </dgm:t>
    </dgm:pt>
    <dgm:pt modelId="{74CC1B8E-FACA-4E4D-826E-6D9E0CDB2EB3}" type="sibTrans" cxnId="{CF1DF6AA-5465-4FDB-BF79-3511E53D5805}">
      <dgm:prSet/>
      <dgm:spPr/>
      <dgm:t>
        <a:bodyPr/>
        <a:lstStyle/>
        <a:p>
          <a:endParaRPr lang="en-US"/>
        </a:p>
      </dgm:t>
    </dgm:pt>
    <dgm:pt modelId="{CACC237E-BCB1-4ECB-A0DF-F1ED6C44BC1F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time to destroy if not recoverable</a:t>
          </a:r>
        </a:p>
      </dgm:t>
    </dgm:pt>
    <dgm:pt modelId="{1D48B176-E0BF-4122-B0EF-152B6429EB1A}" type="parTrans" cxnId="{B583EE95-2051-45EA-834C-2091C8BEE78D}">
      <dgm:prSet/>
      <dgm:spPr/>
      <dgm:t>
        <a:bodyPr/>
        <a:lstStyle/>
        <a:p>
          <a:endParaRPr lang="en-US"/>
        </a:p>
      </dgm:t>
    </dgm:pt>
    <dgm:pt modelId="{DBC36D66-6EDF-4B35-8F9C-1C31258A846F}" type="sibTrans" cxnId="{B583EE95-2051-45EA-834C-2091C8BEE78D}">
      <dgm:prSet/>
      <dgm:spPr/>
      <dgm:t>
        <a:bodyPr/>
        <a:lstStyle/>
        <a:p>
          <a:endParaRPr lang="en-US"/>
        </a:p>
      </dgm:t>
    </dgm:pt>
    <dgm:pt modelId="{8FFBD25A-8604-48E9-BAD0-F980A9401843}" type="pres">
      <dgm:prSet presAssocID="{D7FF06DA-AE55-443C-B03B-4690D0B702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7611B3-EC55-4095-9D27-68970C49F005}" type="pres">
      <dgm:prSet presAssocID="{BB32852D-51C7-4ECE-A1C5-73055C51A6DA}" presName="hierRoot1" presStyleCnt="0">
        <dgm:presLayoutVars>
          <dgm:hierBranch val="init"/>
        </dgm:presLayoutVars>
      </dgm:prSet>
      <dgm:spPr/>
    </dgm:pt>
    <dgm:pt modelId="{CA10364A-FC5D-4EBB-93D0-584F17494E42}" type="pres">
      <dgm:prSet presAssocID="{BB32852D-51C7-4ECE-A1C5-73055C51A6DA}" presName="rootComposite1" presStyleCnt="0"/>
      <dgm:spPr/>
    </dgm:pt>
    <dgm:pt modelId="{C6848180-73E2-4EB0-BB2B-CF8B3EC0ED2B}" type="pres">
      <dgm:prSet presAssocID="{BB32852D-51C7-4ECE-A1C5-73055C51A6DA}" presName="rootText1" presStyleLbl="node0" presStyleIdx="0" presStyleCnt="1">
        <dgm:presLayoutVars>
          <dgm:chPref val="3"/>
        </dgm:presLayoutVars>
      </dgm:prSet>
      <dgm:spPr/>
    </dgm:pt>
    <dgm:pt modelId="{1CA7723C-CDE3-427E-8F14-F118541C9C5F}" type="pres">
      <dgm:prSet presAssocID="{BB32852D-51C7-4ECE-A1C5-73055C51A6DA}" presName="rootConnector1" presStyleLbl="node1" presStyleIdx="0" presStyleCnt="0"/>
      <dgm:spPr/>
    </dgm:pt>
    <dgm:pt modelId="{0F00E042-6541-4806-8EC6-4CAC11CB07D0}" type="pres">
      <dgm:prSet presAssocID="{BB32852D-51C7-4ECE-A1C5-73055C51A6DA}" presName="hierChild2" presStyleCnt="0"/>
      <dgm:spPr/>
    </dgm:pt>
    <dgm:pt modelId="{827C5A05-CCAF-4E82-88D1-0CE09F9EA439}" type="pres">
      <dgm:prSet presAssocID="{790EF36F-AE2B-4E42-819B-B598821A1A60}" presName="Name37" presStyleLbl="parChTrans1D2" presStyleIdx="0" presStyleCnt="6"/>
      <dgm:spPr/>
    </dgm:pt>
    <dgm:pt modelId="{AB15C3C9-E2FF-4328-9005-EEACD610874C}" type="pres">
      <dgm:prSet presAssocID="{BFB4B954-F686-4B97-8935-86FB94DDFD71}" presName="hierRoot2" presStyleCnt="0">
        <dgm:presLayoutVars>
          <dgm:hierBranch val="init"/>
        </dgm:presLayoutVars>
      </dgm:prSet>
      <dgm:spPr/>
    </dgm:pt>
    <dgm:pt modelId="{B80C82BA-6078-49F7-9B79-A30C75ED34EE}" type="pres">
      <dgm:prSet presAssocID="{BFB4B954-F686-4B97-8935-86FB94DDFD71}" presName="rootComposite" presStyleCnt="0"/>
      <dgm:spPr/>
    </dgm:pt>
    <dgm:pt modelId="{C7BF3140-0DF0-4ADA-9537-224CD2925C15}" type="pres">
      <dgm:prSet presAssocID="{BFB4B954-F686-4B97-8935-86FB94DDFD71}" presName="rootText" presStyleLbl="node2" presStyleIdx="0" presStyleCnt="6">
        <dgm:presLayoutVars>
          <dgm:chPref val="3"/>
        </dgm:presLayoutVars>
      </dgm:prSet>
      <dgm:spPr/>
    </dgm:pt>
    <dgm:pt modelId="{B138F95B-C782-4A4D-9B97-BDCB18506956}" type="pres">
      <dgm:prSet presAssocID="{BFB4B954-F686-4B97-8935-86FB94DDFD71}" presName="rootConnector" presStyleLbl="node2" presStyleIdx="0" presStyleCnt="6"/>
      <dgm:spPr/>
    </dgm:pt>
    <dgm:pt modelId="{F18D07D0-1049-46E3-808D-66C7D7047C76}" type="pres">
      <dgm:prSet presAssocID="{BFB4B954-F686-4B97-8935-86FB94DDFD71}" presName="hierChild4" presStyleCnt="0"/>
      <dgm:spPr/>
    </dgm:pt>
    <dgm:pt modelId="{245D91C8-913C-46DB-9BFD-8EB098050635}" type="pres">
      <dgm:prSet presAssocID="{230E740B-A4D7-4869-9E22-45212C1994F7}" presName="Name37" presStyleLbl="parChTrans1D3" presStyleIdx="0" presStyleCnt="15"/>
      <dgm:spPr/>
    </dgm:pt>
    <dgm:pt modelId="{4E59BBA5-B5AD-4A26-9388-D7819BF57F87}" type="pres">
      <dgm:prSet presAssocID="{51102EA3-F2B0-4B3E-B13D-59761D1C8B47}" presName="hierRoot2" presStyleCnt="0">
        <dgm:presLayoutVars>
          <dgm:hierBranch val="init"/>
        </dgm:presLayoutVars>
      </dgm:prSet>
      <dgm:spPr/>
    </dgm:pt>
    <dgm:pt modelId="{ED52ABB2-9957-448F-A69C-15FB75B28703}" type="pres">
      <dgm:prSet presAssocID="{51102EA3-F2B0-4B3E-B13D-59761D1C8B47}" presName="rootComposite" presStyleCnt="0"/>
      <dgm:spPr/>
    </dgm:pt>
    <dgm:pt modelId="{51A46CAC-DBE9-4AE7-A9AD-A4915F007401}" type="pres">
      <dgm:prSet presAssocID="{51102EA3-F2B0-4B3E-B13D-59761D1C8B47}" presName="rootText" presStyleLbl="node3" presStyleIdx="0" presStyleCnt="15">
        <dgm:presLayoutVars>
          <dgm:chPref val="3"/>
        </dgm:presLayoutVars>
      </dgm:prSet>
      <dgm:spPr/>
    </dgm:pt>
    <dgm:pt modelId="{6DA998F1-E7B7-48AB-89B9-EAEE5021BBA3}" type="pres">
      <dgm:prSet presAssocID="{51102EA3-F2B0-4B3E-B13D-59761D1C8B47}" presName="rootConnector" presStyleLbl="node3" presStyleIdx="0" presStyleCnt="15"/>
      <dgm:spPr/>
    </dgm:pt>
    <dgm:pt modelId="{0C2B6D16-2E31-4FF0-90A7-0A80DA3702B5}" type="pres">
      <dgm:prSet presAssocID="{51102EA3-F2B0-4B3E-B13D-59761D1C8B47}" presName="hierChild4" presStyleCnt="0"/>
      <dgm:spPr/>
    </dgm:pt>
    <dgm:pt modelId="{F7A4B14F-B300-4CA0-A4EF-A2173CEEA725}" type="pres">
      <dgm:prSet presAssocID="{51102EA3-F2B0-4B3E-B13D-59761D1C8B47}" presName="hierChild5" presStyleCnt="0"/>
      <dgm:spPr/>
    </dgm:pt>
    <dgm:pt modelId="{9F5D1777-7A33-487D-9214-BD47C8932A41}" type="pres">
      <dgm:prSet presAssocID="{5B6AB1CC-B73F-44FC-B504-62726E664B35}" presName="Name37" presStyleLbl="parChTrans1D3" presStyleIdx="1" presStyleCnt="15"/>
      <dgm:spPr/>
    </dgm:pt>
    <dgm:pt modelId="{BA7606B4-F9BF-4CA6-985E-5E50DE791C93}" type="pres">
      <dgm:prSet presAssocID="{0F6B9AB8-2168-4229-8405-667F962BF343}" presName="hierRoot2" presStyleCnt="0">
        <dgm:presLayoutVars>
          <dgm:hierBranch val="init"/>
        </dgm:presLayoutVars>
      </dgm:prSet>
      <dgm:spPr/>
    </dgm:pt>
    <dgm:pt modelId="{4C3BA682-1B44-40C0-B61F-121826877315}" type="pres">
      <dgm:prSet presAssocID="{0F6B9AB8-2168-4229-8405-667F962BF343}" presName="rootComposite" presStyleCnt="0"/>
      <dgm:spPr/>
    </dgm:pt>
    <dgm:pt modelId="{A47F98E6-9391-4E88-8DCF-F4A58AB7C14E}" type="pres">
      <dgm:prSet presAssocID="{0F6B9AB8-2168-4229-8405-667F962BF343}" presName="rootText" presStyleLbl="node3" presStyleIdx="1" presStyleCnt="15">
        <dgm:presLayoutVars>
          <dgm:chPref val="3"/>
        </dgm:presLayoutVars>
      </dgm:prSet>
      <dgm:spPr/>
    </dgm:pt>
    <dgm:pt modelId="{F6737050-1E59-43C8-AFE0-1237ED4D4A96}" type="pres">
      <dgm:prSet presAssocID="{0F6B9AB8-2168-4229-8405-667F962BF343}" presName="rootConnector" presStyleLbl="node3" presStyleIdx="1" presStyleCnt="15"/>
      <dgm:spPr/>
    </dgm:pt>
    <dgm:pt modelId="{585D8A4C-1C47-40FC-AC38-C2527D46CC87}" type="pres">
      <dgm:prSet presAssocID="{0F6B9AB8-2168-4229-8405-667F962BF343}" presName="hierChild4" presStyleCnt="0"/>
      <dgm:spPr/>
    </dgm:pt>
    <dgm:pt modelId="{FBDEAAB5-3C22-4CFC-863D-564137F75729}" type="pres">
      <dgm:prSet presAssocID="{0F6B9AB8-2168-4229-8405-667F962BF343}" presName="hierChild5" presStyleCnt="0"/>
      <dgm:spPr/>
    </dgm:pt>
    <dgm:pt modelId="{7A5892CE-441E-4FF1-BED1-97A29588FFC3}" type="pres">
      <dgm:prSet presAssocID="{BFB4B954-F686-4B97-8935-86FB94DDFD71}" presName="hierChild5" presStyleCnt="0"/>
      <dgm:spPr/>
    </dgm:pt>
    <dgm:pt modelId="{14595F8A-D42C-4913-A48B-E9A1D84153C9}" type="pres">
      <dgm:prSet presAssocID="{C756FFD4-FD32-4CD3-9A82-71B3EE08E3A4}" presName="Name37" presStyleLbl="parChTrans1D2" presStyleIdx="1" presStyleCnt="6"/>
      <dgm:spPr/>
    </dgm:pt>
    <dgm:pt modelId="{01AC116D-80D0-4003-95A8-12284E4FFD3D}" type="pres">
      <dgm:prSet presAssocID="{9317C101-1FAA-45EB-A7DD-C238F6F11AD2}" presName="hierRoot2" presStyleCnt="0">
        <dgm:presLayoutVars>
          <dgm:hierBranch val="init"/>
        </dgm:presLayoutVars>
      </dgm:prSet>
      <dgm:spPr/>
    </dgm:pt>
    <dgm:pt modelId="{6BBAE00B-7CFB-421B-870F-50D577B9B302}" type="pres">
      <dgm:prSet presAssocID="{9317C101-1FAA-45EB-A7DD-C238F6F11AD2}" presName="rootComposite" presStyleCnt="0"/>
      <dgm:spPr/>
    </dgm:pt>
    <dgm:pt modelId="{1BC7B83E-8815-4BA6-9F12-A05845B2BF3F}" type="pres">
      <dgm:prSet presAssocID="{9317C101-1FAA-45EB-A7DD-C238F6F11AD2}" presName="rootText" presStyleLbl="node2" presStyleIdx="1" presStyleCnt="6">
        <dgm:presLayoutVars>
          <dgm:chPref val="3"/>
        </dgm:presLayoutVars>
      </dgm:prSet>
      <dgm:spPr/>
    </dgm:pt>
    <dgm:pt modelId="{607A816D-E6DB-406F-85CF-BC4FACF93EEB}" type="pres">
      <dgm:prSet presAssocID="{9317C101-1FAA-45EB-A7DD-C238F6F11AD2}" presName="rootConnector" presStyleLbl="node2" presStyleIdx="1" presStyleCnt="6"/>
      <dgm:spPr/>
    </dgm:pt>
    <dgm:pt modelId="{83D1D847-10A2-4BB6-B28C-453BC5DC9CD6}" type="pres">
      <dgm:prSet presAssocID="{9317C101-1FAA-45EB-A7DD-C238F6F11AD2}" presName="hierChild4" presStyleCnt="0"/>
      <dgm:spPr/>
    </dgm:pt>
    <dgm:pt modelId="{CFE9E935-7EE3-47E2-B0D9-08A15273D3B3}" type="pres">
      <dgm:prSet presAssocID="{350CA303-BC9F-4D7B-BEE4-0B9133A36C2A}" presName="Name37" presStyleLbl="parChTrans1D3" presStyleIdx="2" presStyleCnt="15"/>
      <dgm:spPr/>
    </dgm:pt>
    <dgm:pt modelId="{652CC9E1-EF19-47E0-AEB3-524DA172440B}" type="pres">
      <dgm:prSet presAssocID="{2525E983-DA21-4E86-88A5-C5D72437BE4B}" presName="hierRoot2" presStyleCnt="0">
        <dgm:presLayoutVars>
          <dgm:hierBranch val="init"/>
        </dgm:presLayoutVars>
      </dgm:prSet>
      <dgm:spPr/>
    </dgm:pt>
    <dgm:pt modelId="{326F6FF1-8DC6-4515-AF01-C501E8A7D0C3}" type="pres">
      <dgm:prSet presAssocID="{2525E983-DA21-4E86-88A5-C5D72437BE4B}" presName="rootComposite" presStyleCnt="0"/>
      <dgm:spPr/>
    </dgm:pt>
    <dgm:pt modelId="{F47CB89E-931E-42CA-B111-0233E25C36A2}" type="pres">
      <dgm:prSet presAssocID="{2525E983-DA21-4E86-88A5-C5D72437BE4B}" presName="rootText" presStyleLbl="node3" presStyleIdx="2" presStyleCnt="15">
        <dgm:presLayoutVars>
          <dgm:chPref val="3"/>
        </dgm:presLayoutVars>
      </dgm:prSet>
      <dgm:spPr/>
    </dgm:pt>
    <dgm:pt modelId="{41446C38-D523-43BC-B60B-19AE246B57A7}" type="pres">
      <dgm:prSet presAssocID="{2525E983-DA21-4E86-88A5-C5D72437BE4B}" presName="rootConnector" presStyleLbl="node3" presStyleIdx="2" presStyleCnt="15"/>
      <dgm:spPr/>
    </dgm:pt>
    <dgm:pt modelId="{172FCFDB-2293-4312-AD62-4971D9B4FB43}" type="pres">
      <dgm:prSet presAssocID="{2525E983-DA21-4E86-88A5-C5D72437BE4B}" presName="hierChild4" presStyleCnt="0"/>
      <dgm:spPr/>
    </dgm:pt>
    <dgm:pt modelId="{15306DD3-6F79-48F5-84AA-F12E872C3EC1}" type="pres">
      <dgm:prSet presAssocID="{2525E983-DA21-4E86-88A5-C5D72437BE4B}" presName="hierChild5" presStyleCnt="0"/>
      <dgm:spPr/>
    </dgm:pt>
    <dgm:pt modelId="{74167E2E-B4B2-48E8-A603-38D22E3F5D44}" type="pres">
      <dgm:prSet presAssocID="{B850C203-8266-4ACA-9CCB-EA0EFA4BF6A8}" presName="Name37" presStyleLbl="parChTrans1D3" presStyleIdx="3" presStyleCnt="15"/>
      <dgm:spPr/>
    </dgm:pt>
    <dgm:pt modelId="{B8B5198B-C0E5-44C6-B197-B71109ED9154}" type="pres">
      <dgm:prSet presAssocID="{E27E1B7F-DA3E-4E0B-957B-E11666E0842D}" presName="hierRoot2" presStyleCnt="0">
        <dgm:presLayoutVars>
          <dgm:hierBranch val="init"/>
        </dgm:presLayoutVars>
      </dgm:prSet>
      <dgm:spPr/>
    </dgm:pt>
    <dgm:pt modelId="{803D17A4-5AA8-4912-B98E-049EC2B70B47}" type="pres">
      <dgm:prSet presAssocID="{E27E1B7F-DA3E-4E0B-957B-E11666E0842D}" presName="rootComposite" presStyleCnt="0"/>
      <dgm:spPr/>
    </dgm:pt>
    <dgm:pt modelId="{42D8E7BD-1926-46AA-AE6E-9920FCD9809D}" type="pres">
      <dgm:prSet presAssocID="{E27E1B7F-DA3E-4E0B-957B-E11666E0842D}" presName="rootText" presStyleLbl="node3" presStyleIdx="3" presStyleCnt="15">
        <dgm:presLayoutVars>
          <dgm:chPref val="3"/>
        </dgm:presLayoutVars>
      </dgm:prSet>
      <dgm:spPr/>
    </dgm:pt>
    <dgm:pt modelId="{CA534A6B-3915-4279-8218-7B7A4EE84B5F}" type="pres">
      <dgm:prSet presAssocID="{E27E1B7F-DA3E-4E0B-957B-E11666E0842D}" presName="rootConnector" presStyleLbl="node3" presStyleIdx="3" presStyleCnt="15"/>
      <dgm:spPr/>
    </dgm:pt>
    <dgm:pt modelId="{F868CFDD-A571-4FC6-BE9D-425F934F1749}" type="pres">
      <dgm:prSet presAssocID="{E27E1B7F-DA3E-4E0B-957B-E11666E0842D}" presName="hierChild4" presStyleCnt="0"/>
      <dgm:spPr/>
    </dgm:pt>
    <dgm:pt modelId="{13EEE303-FE70-4F5B-90A8-4AB370FBD977}" type="pres">
      <dgm:prSet presAssocID="{E27E1B7F-DA3E-4E0B-957B-E11666E0842D}" presName="hierChild5" presStyleCnt="0"/>
      <dgm:spPr/>
    </dgm:pt>
    <dgm:pt modelId="{C41C64FD-49DE-44B9-B9AB-7EA3B98D3250}" type="pres">
      <dgm:prSet presAssocID="{9317C101-1FAA-45EB-A7DD-C238F6F11AD2}" presName="hierChild5" presStyleCnt="0"/>
      <dgm:spPr/>
    </dgm:pt>
    <dgm:pt modelId="{C5B2E1F8-EC26-44B2-98CB-CCC2EC1B8E36}" type="pres">
      <dgm:prSet presAssocID="{15953774-1786-44F2-9E23-AD44C8217DA5}" presName="Name37" presStyleLbl="parChTrans1D2" presStyleIdx="2" presStyleCnt="6"/>
      <dgm:spPr/>
    </dgm:pt>
    <dgm:pt modelId="{27608849-6B31-462E-A48C-EE9D5661D825}" type="pres">
      <dgm:prSet presAssocID="{C676E990-6F53-454F-947A-10E9C2815FA6}" presName="hierRoot2" presStyleCnt="0">
        <dgm:presLayoutVars>
          <dgm:hierBranch val="init"/>
        </dgm:presLayoutVars>
      </dgm:prSet>
      <dgm:spPr/>
    </dgm:pt>
    <dgm:pt modelId="{47170705-6F9F-4DDA-8D01-BC8FBAA802CF}" type="pres">
      <dgm:prSet presAssocID="{C676E990-6F53-454F-947A-10E9C2815FA6}" presName="rootComposite" presStyleCnt="0"/>
      <dgm:spPr/>
    </dgm:pt>
    <dgm:pt modelId="{B82BB74D-0EB9-473F-9B3D-0456553F44B8}" type="pres">
      <dgm:prSet presAssocID="{C676E990-6F53-454F-947A-10E9C2815FA6}" presName="rootText" presStyleLbl="node2" presStyleIdx="2" presStyleCnt="6">
        <dgm:presLayoutVars>
          <dgm:chPref val="3"/>
        </dgm:presLayoutVars>
      </dgm:prSet>
      <dgm:spPr/>
    </dgm:pt>
    <dgm:pt modelId="{6771FB2E-C388-4CA5-A8E7-1BE69AEE08FE}" type="pres">
      <dgm:prSet presAssocID="{C676E990-6F53-454F-947A-10E9C2815FA6}" presName="rootConnector" presStyleLbl="node2" presStyleIdx="2" presStyleCnt="6"/>
      <dgm:spPr/>
    </dgm:pt>
    <dgm:pt modelId="{EA14332B-406C-4134-9624-042AE7E0E630}" type="pres">
      <dgm:prSet presAssocID="{C676E990-6F53-454F-947A-10E9C2815FA6}" presName="hierChild4" presStyleCnt="0"/>
      <dgm:spPr/>
    </dgm:pt>
    <dgm:pt modelId="{66E078E0-3479-4749-832A-C846175A1D46}" type="pres">
      <dgm:prSet presAssocID="{7D39C8D7-E560-40F2-B517-D381B641FE0F}" presName="Name37" presStyleLbl="parChTrans1D3" presStyleIdx="4" presStyleCnt="15"/>
      <dgm:spPr/>
    </dgm:pt>
    <dgm:pt modelId="{68DB7F67-3A4C-40D0-B8F5-D5B01623959C}" type="pres">
      <dgm:prSet presAssocID="{2BDC9C7B-4BE2-4817-BEF6-C6CF0189EED4}" presName="hierRoot2" presStyleCnt="0">
        <dgm:presLayoutVars>
          <dgm:hierBranch val="init"/>
        </dgm:presLayoutVars>
      </dgm:prSet>
      <dgm:spPr/>
    </dgm:pt>
    <dgm:pt modelId="{B1EAB803-CC76-4C9B-9A8D-382D5E3CA617}" type="pres">
      <dgm:prSet presAssocID="{2BDC9C7B-4BE2-4817-BEF6-C6CF0189EED4}" presName="rootComposite" presStyleCnt="0"/>
      <dgm:spPr/>
    </dgm:pt>
    <dgm:pt modelId="{CCC3CAB6-658E-487D-89A1-2E5585893DBB}" type="pres">
      <dgm:prSet presAssocID="{2BDC9C7B-4BE2-4817-BEF6-C6CF0189EED4}" presName="rootText" presStyleLbl="node3" presStyleIdx="4" presStyleCnt="15">
        <dgm:presLayoutVars>
          <dgm:chPref val="3"/>
        </dgm:presLayoutVars>
      </dgm:prSet>
      <dgm:spPr/>
    </dgm:pt>
    <dgm:pt modelId="{DA359EE3-2815-42AE-9273-426791BC7D6B}" type="pres">
      <dgm:prSet presAssocID="{2BDC9C7B-4BE2-4817-BEF6-C6CF0189EED4}" presName="rootConnector" presStyleLbl="node3" presStyleIdx="4" presStyleCnt="15"/>
      <dgm:spPr/>
    </dgm:pt>
    <dgm:pt modelId="{83D4100F-4003-46CC-ABBB-BBF96F656262}" type="pres">
      <dgm:prSet presAssocID="{2BDC9C7B-4BE2-4817-BEF6-C6CF0189EED4}" presName="hierChild4" presStyleCnt="0"/>
      <dgm:spPr/>
    </dgm:pt>
    <dgm:pt modelId="{49B5F89E-399E-437A-9BB0-E6BD0A4B8538}" type="pres">
      <dgm:prSet presAssocID="{2BDC9C7B-4BE2-4817-BEF6-C6CF0189EED4}" presName="hierChild5" presStyleCnt="0"/>
      <dgm:spPr/>
    </dgm:pt>
    <dgm:pt modelId="{94B71F67-0CB8-4925-81AF-7F97A87C8C79}" type="pres">
      <dgm:prSet presAssocID="{BE20BCED-8F67-4ABA-9D47-08CBF02F9059}" presName="Name37" presStyleLbl="parChTrans1D3" presStyleIdx="5" presStyleCnt="15"/>
      <dgm:spPr/>
    </dgm:pt>
    <dgm:pt modelId="{E646E183-828B-4760-B251-7353BA8EF85A}" type="pres">
      <dgm:prSet presAssocID="{18ED2F7C-7E2B-4311-972C-215B2C6DEE31}" presName="hierRoot2" presStyleCnt="0">
        <dgm:presLayoutVars>
          <dgm:hierBranch val="init"/>
        </dgm:presLayoutVars>
      </dgm:prSet>
      <dgm:spPr/>
    </dgm:pt>
    <dgm:pt modelId="{4A168113-1430-4BF0-8EB5-C1A9685417E1}" type="pres">
      <dgm:prSet presAssocID="{18ED2F7C-7E2B-4311-972C-215B2C6DEE31}" presName="rootComposite" presStyleCnt="0"/>
      <dgm:spPr/>
    </dgm:pt>
    <dgm:pt modelId="{5DFF0F02-C05F-4F73-ACD6-48FC30AD75CF}" type="pres">
      <dgm:prSet presAssocID="{18ED2F7C-7E2B-4311-972C-215B2C6DEE31}" presName="rootText" presStyleLbl="node3" presStyleIdx="5" presStyleCnt="15">
        <dgm:presLayoutVars>
          <dgm:chPref val="3"/>
        </dgm:presLayoutVars>
      </dgm:prSet>
      <dgm:spPr/>
    </dgm:pt>
    <dgm:pt modelId="{7B2F8896-9E3B-4F24-B088-A3C877BB9B3E}" type="pres">
      <dgm:prSet presAssocID="{18ED2F7C-7E2B-4311-972C-215B2C6DEE31}" presName="rootConnector" presStyleLbl="node3" presStyleIdx="5" presStyleCnt="15"/>
      <dgm:spPr/>
    </dgm:pt>
    <dgm:pt modelId="{9055712D-7BA2-4120-87ED-5FBC25F4CF63}" type="pres">
      <dgm:prSet presAssocID="{18ED2F7C-7E2B-4311-972C-215B2C6DEE31}" presName="hierChild4" presStyleCnt="0"/>
      <dgm:spPr/>
    </dgm:pt>
    <dgm:pt modelId="{780E241C-DA0B-4FC9-AFE1-7C86C4DBC727}" type="pres">
      <dgm:prSet presAssocID="{18ED2F7C-7E2B-4311-972C-215B2C6DEE31}" presName="hierChild5" presStyleCnt="0"/>
      <dgm:spPr/>
    </dgm:pt>
    <dgm:pt modelId="{C49F359E-D589-4EB8-81C4-A87D7C4E6FC4}" type="pres">
      <dgm:prSet presAssocID="{467861E3-E440-40C0-AE50-37AB50F40389}" presName="Name37" presStyleLbl="parChTrans1D3" presStyleIdx="6" presStyleCnt="15"/>
      <dgm:spPr/>
    </dgm:pt>
    <dgm:pt modelId="{DAC816D3-0CB7-4389-97E8-456CFB9D1C3C}" type="pres">
      <dgm:prSet presAssocID="{4157925B-354F-48CE-8974-2317A7B89BC9}" presName="hierRoot2" presStyleCnt="0">
        <dgm:presLayoutVars>
          <dgm:hierBranch val="init"/>
        </dgm:presLayoutVars>
      </dgm:prSet>
      <dgm:spPr/>
    </dgm:pt>
    <dgm:pt modelId="{3DC2B922-9E0F-435D-A557-68C311004733}" type="pres">
      <dgm:prSet presAssocID="{4157925B-354F-48CE-8974-2317A7B89BC9}" presName="rootComposite" presStyleCnt="0"/>
      <dgm:spPr/>
    </dgm:pt>
    <dgm:pt modelId="{84B03320-6C64-439D-A765-B93B40369A39}" type="pres">
      <dgm:prSet presAssocID="{4157925B-354F-48CE-8974-2317A7B89BC9}" presName="rootText" presStyleLbl="node3" presStyleIdx="6" presStyleCnt="15">
        <dgm:presLayoutVars>
          <dgm:chPref val="3"/>
        </dgm:presLayoutVars>
      </dgm:prSet>
      <dgm:spPr/>
    </dgm:pt>
    <dgm:pt modelId="{01CE1357-2FF0-4334-895C-70C292B454EF}" type="pres">
      <dgm:prSet presAssocID="{4157925B-354F-48CE-8974-2317A7B89BC9}" presName="rootConnector" presStyleLbl="node3" presStyleIdx="6" presStyleCnt="15"/>
      <dgm:spPr/>
    </dgm:pt>
    <dgm:pt modelId="{0E71206B-F2D0-4364-81E8-99A8017DEDF8}" type="pres">
      <dgm:prSet presAssocID="{4157925B-354F-48CE-8974-2317A7B89BC9}" presName="hierChild4" presStyleCnt="0"/>
      <dgm:spPr/>
    </dgm:pt>
    <dgm:pt modelId="{0876DF08-C932-4F73-AA5F-DE1366AC233B}" type="pres">
      <dgm:prSet presAssocID="{4157925B-354F-48CE-8974-2317A7B89BC9}" presName="hierChild5" presStyleCnt="0"/>
      <dgm:spPr/>
    </dgm:pt>
    <dgm:pt modelId="{37E63759-2613-40B9-9014-32B3413FE60E}" type="pres">
      <dgm:prSet presAssocID="{C676E990-6F53-454F-947A-10E9C2815FA6}" presName="hierChild5" presStyleCnt="0"/>
      <dgm:spPr/>
    </dgm:pt>
    <dgm:pt modelId="{F0FC8F02-5622-4555-BE26-F512BF13D3A8}" type="pres">
      <dgm:prSet presAssocID="{40FD2342-58F5-4B4D-96C5-D1F0CDE055DA}" presName="Name37" presStyleLbl="parChTrans1D2" presStyleIdx="3" presStyleCnt="6"/>
      <dgm:spPr/>
    </dgm:pt>
    <dgm:pt modelId="{52394ECD-BCD0-4DA6-A957-A88081AE1EF8}" type="pres">
      <dgm:prSet presAssocID="{8442014B-6C2C-4FFB-9D72-DF8EC2C2E6FF}" presName="hierRoot2" presStyleCnt="0">
        <dgm:presLayoutVars>
          <dgm:hierBranch val="init"/>
        </dgm:presLayoutVars>
      </dgm:prSet>
      <dgm:spPr/>
    </dgm:pt>
    <dgm:pt modelId="{DB71F3CA-DEB7-456B-AF43-B364A70BCEB0}" type="pres">
      <dgm:prSet presAssocID="{8442014B-6C2C-4FFB-9D72-DF8EC2C2E6FF}" presName="rootComposite" presStyleCnt="0"/>
      <dgm:spPr/>
    </dgm:pt>
    <dgm:pt modelId="{DBBD51F8-F9F0-499B-B4E7-B78875FEC30B}" type="pres">
      <dgm:prSet presAssocID="{8442014B-6C2C-4FFB-9D72-DF8EC2C2E6FF}" presName="rootText" presStyleLbl="node2" presStyleIdx="3" presStyleCnt="6">
        <dgm:presLayoutVars>
          <dgm:chPref val="3"/>
        </dgm:presLayoutVars>
      </dgm:prSet>
      <dgm:spPr/>
    </dgm:pt>
    <dgm:pt modelId="{1699CB26-9F4E-4079-A38E-8EB9B035CE9C}" type="pres">
      <dgm:prSet presAssocID="{8442014B-6C2C-4FFB-9D72-DF8EC2C2E6FF}" presName="rootConnector" presStyleLbl="node2" presStyleIdx="3" presStyleCnt="6"/>
      <dgm:spPr/>
    </dgm:pt>
    <dgm:pt modelId="{C08EBD6D-B6F9-461D-AF1B-DE447B1AE74B}" type="pres">
      <dgm:prSet presAssocID="{8442014B-6C2C-4FFB-9D72-DF8EC2C2E6FF}" presName="hierChild4" presStyleCnt="0"/>
      <dgm:spPr/>
    </dgm:pt>
    <dgm:pt modelId="{5D0E285C-0904-4911-A2B3-38125EF275F9}" type="pres">
      <dgm:prSet presAssocID="{2F9D5031-ADD9-4D74-92BD-17720B0CBEF6}" presName="Name37" presStyleLbl="parChTrans1D3" presStyleIdx="7" presStyleCnt="15"/>
      <dgm:spPr/>
    </dgm:pt>
    <dgm:pt modelId="{18BD5DD1-8014-4496-AC7B-8F4D46DE238E}" type="pres">
      <dgm:prSet presAssocID="{BEB67787-8256-4F4F-A0BB-BD77219B2BA2}" presName="hierRoot2" presStyleCnt="0">
        <dgm:presLayoutVars>
          <dgm:hierBranch val="init"/>
        </dgm:presLayoutVars>
      </dgm:prSet>
      <dgm:spPr/>
    </dgm:pt>
    <dgm:pt modelId="{5F7C722C-7C59-4E47-9B47-64C036ADB0E2}" type="pres">
      <dgm:prSet presAssocID="{BEB67787-8256-4F4F-A0BB-BD77219B2BA2}" presName="rootComposite" presStyleCnt="0"/>
      <dgm:spPr/>
    </dgm:pt>
    <dgm:pt modelId="{89ABCF49-1A71-4276-9032-947F75DED1BA}" type="pres">
      <dgm:prSet presAssocID="{BEB67787-8256-4F4F-A0BB-BD77219B2BA2}" presName="rootText" presStyleLbl="node3" presStyleIdx="7" presStyleCnt="15">
        <dgm:presLayoutVars>
          <dgm:chPref val="3"/>
        </dgm:presLayoutVars>
      </dgm:prSet>
      <dgm:spPr/>
    </dgm:pt>
    <dgm:pt modelId="{9259776E-FA2B-45FA-B103-4A8D5F4EAA3E}" type="pres">
      <dgm:prSet presAssocID="{BEB67787-8256-4F4F-A0BB-BD77219B2BA2}" presName="rootConnector" presStyleLbl="node3" presStyleIdx="7" presStyleCnt="15"/>
      <dgm:spPr/>
    </dgm:pt>
    <dgm:pt modelId="{D9362B0E-4A2F-4CFB-912C-6ED1354E2144}" type="pres">
      <dgm:prSet presAssocID="{BEB67787-8256-4F4F-A0BB-BD77219B2BA2}" presName="hierChild4" presStyleCnt="0"/>
      <dgm:spPr/>
    </dgm:pt>
    <dgm:pt modelId="{535A3879-CE2E-4400-B5FD-BD090BE58537}" type="pres">
      <dgm:prSet presAssocID="{BEB67787-8256-4F4F-A0BB-BD77219B2BA2}" presName="hierChild5" presStyleCnt="0"/>
      <dgm:spPr/>
    </dgm:pt>
    <dgm:pt modelId="{319021D7-5AFC-4AA6-A008-5E5577CDA5A5}" type="pres">
      <dgm:prSet presAssocID="{EA1EA660-19AC-497B-AA96-1D5DE7CDAEF0}" presName="Name37" presStyleLbl="parChTrans1D3" presStyleIdx="8" presStyleCnt="15"/>
      <dgm:spPr/>
    </dgm:pt>
    <dgm:pt modelId="{242E6931-A808-48A6-84A6-6B39D3CEF4AA}" type="pres">
      <dgm:prSet presAssocID="{3CBB7B4A-69C3-4DAD-B45B-20E491513BAA}" presName="hierRoot2" presStyleCnt="0">
        <dgm:presLayoutVars>
          <dgm:hierBranch val="init"/>
        </dgm:presLayoutVars>
      </dgm:prSet>
      <dgm:spPr/>
    </dgm:pt>
    <dgm:pt modelId="{176194EE-EE5B-4F53-9E77-6AD8A4B95F3A}" type="pres">
      <dgm:prSet presAssocID="{3CBB7B4A-69C3-4DAD-B45B-20E491513BAA}" presName="rootComposite" presStyleCnt="0"/>
      <dgm:spPr/>
    </dgm:pt>
    <dgm:pt modelId="{A6955F65-7B2D-4A9B-8497-8C33CD67B118}" type="pres">
      <dgm:prSet presAssocID="{3CBB7B4A-69C3-4DAD-B45B-20E491513BAA}" presName="rootText" presStyleLbl="node3" presStyleIdx="8" presStyleCnt="15">
        <dgm:presLayoutVars>
          <dgm:chPref val="3"/>
        </dgm:presLayoutVars>
      </dgm:prSet>
      <dgm:spPr/>
    </dgm:pt>
    <dgm:pt modelId="{531A1466-3698-46E5-AB4F-EB2875E0697A}" type="pres">
      <dgm:prSet presAssocID="{3CBB7B4A-69C3-4DAD-B45B-20E491513BAA}" presName="rootConnector" presStyleLbl="node3" presStyleIdx="8" presStyleCnt="15"/>
      <dgm:spPr/>
    </dgm:pt>
    <dgm:pt modelId="{79F8DC9F-F43D-46C7-AF6C-F21DBB5CA632}" type="pres">
      <dgm:prSet presAssocID="{3CBB7B4A-69C3-4DAD-B45B-20E491513BAA}" presName="hierChild4" presStyleCnt="0"/>
      <dgm:spPr/>
    </dgm:pt>
    <dgm:pt modelId="{5B4DE4FD-337B-4F43-AC89-CBA39B8C70D2}" type="pres">
      <dgm:prSet presAssocID="{3CBB7B4A-69C3-4DAD-B45B-20E491513BAA}" presName="hierChild5" presStyleCnt="0"/>
      <dgm:spPr/>
    </dgm:pt>
    <dgm:pt modelId="{054479B4-40BF-4FE1-8167-0DFD5276C229}" type="pres">
      <dgm:prSet presAssocID="{0137642C-F7C2-43FF-B778-67478A6D4175}" presName="Name37" presStyleLbl="parChTrans1D3" presStyleIdx="9" presStyleCnt="15"/>
      <dgm:spPr/>
    </dgm:pt>
    <dgm:pt modelId="{1B001E6A-222A-43C1-8C95-7AF7077324DB}" type="pres">
      <dgm:prSet presAssocID="{F6434C17-45A7-4283-817B-0B20A83EF38C}" presName="hierRoot2" presStyleCnt="0">
        <dgm:presLayoutVars>
          <dgm:hierBranch val="init"/>
        </dgm:presLayoutVars>
      </dgm:prSet>
      <dgm:spPr/>
    </dgm:pt>
    <dgm:pt modelId="{E95892D5-1772-4DE0-927B-E3080A59BAD3}" type="pres">
      <dgm:prSet presAssocID="{F6434C17-45A7-4283-817B-0B20A83EF38C}" presName="rootComposite" presStyleCnt="0"/>
      <dgm:spPr/>
    </dgm:pt>
    <dgm:pt modelId="{38AC1B82-ADDF-4C3A-B17E-87BB45A0B3AF}" type="pres">
      <dgm:prSet presAssocID="{F6434C17-45A7-4283-817B-0B20A83EF38C}" presName="rootText" presStyleLbl="node3" presStyleIdx="9" presStyleCnt="15">
        <dgm:presLayoutVars>
          <dgm:chPref val="3"/>
        </dgm:presLayoutVars>
      </dgm:prSet>
      <dgm:spPr/>
    </dgm:pt>
    <dgm:pt modelId="{7A9E2E70-A80D-4B74-81B2-FD76E81A82B7}" type="pres">
      <dgm:prSet presAssocID="{F6434C17-45A7-4283-817B-0B20A83EF38C}" presName="rootConnector" presStyleLbl="node3" presStyleIdx="9" presStyleCnt="15"/>
      <dgm:spPr/>
    </dgm:pt>
    <dgm:pt modelId="{09DBADC0-9113-4152-BEA8-0D49C3FE7353}" type="pres">
      <dgm:prSet presAssocID="{F6434C17-45A7-4283-817B-0B20A83EF38C}" presName="hierChild4" presStyleCnt="0"/>
      <dgm:spPr/>
    </dgm:pt>
    <dgm:pt modelId="{8D0E9327-CBCC-417E-BA77-D068D9BB0117}" type="pres">
      <dgm:prSet presAssocID="{F6434C17-45A7-4283-817B-0B20A83EF38C}" presName="hierChild5" presStyleCnt="0"/>
      <dgm:spPr/>
    </dgm:pt>
    <dgm:pt modelId="{4A11871E-B717-4A92-BA7B-A1BFA3CB8148}" type="pres">
      <dgm:prSet presAssocID="{4614D079-FCF4-4E1C-8BCC-3C607248F28E}" presName="Name37" presStyleLbl="parChTrans1D3" presStyleIdx="10" presStyleCnt="15"/>
      <dgm:spPr/>
    </dgm:pt>
    <dgm:pt modelId="{E08597CA-38EB-470E-995D-604851A09F81}" type="pres">
      <dgm:prSet presAssocID="{106B7447-E9B1-4BD4-8A13-BCA9ADC98943}" presName="hierRoot2" presStyleCnt="0">
        <dgm:presLayoutVars>
          <dgm:hierBranch val="init"/>
        </dgm:presLayoutVars>
      </dgm:prSet>
      <dgm:spPr/>
    </dgm:pt>
    <dgm:pt modelId="{68939DA8-EF35-4D4A-B701-548C6326E198}" type="pres">
      <dgm:prSet presAssocID="{106B7447-E9B1-4BD4-8A13-BCA9ADC98943}" presName="rootComposite" presStyleCnt="0"/>
      <dgm:spPr/>
    </dgm:pt>
    <dgm:pt modelId="{30387790-FE60-4907-8E79-2CBF38C0F238}" type="pres">
      <dgm:prSet presAssocID="{106B7447-E9B1-4BD4-8A13-BCA9ADC98943}" presName="rootText" presStyleLbl="node3" presStyleIdx="10" presStyleCnt="15">
        <dgm:presLayoutVars>
          <dgm:chPref val="3"/>
        </dgm:presLayoutVars>
      </dgm:prSet>
      <dgm:spPr/>
    </dgm:pt>
    <dgm:pt modelId="{47641D39-6C23-448C-A71B-F8A14DE6F693}" type="pres">
      <dgm:prSet presAssocID="{106B7447-E9B1-4BD4-8A13-BCA9ADC98943}" presName="rootConnector" presStyleLbl="node3" presStyleIdx="10" presStyleCnt="15"/>
      <dgm:spPr/>
    </dgm:pt>
    <dgm:pt modelId="{4B12B92F-48AB-401C-BB95-6D8CB78C0963}" type="pres">
      <dgm:prSet presAssocID="{106B7447-E9B1-4BD4-8A13-BCA9ADC98943}" presName="hierChild4" presStyleCnt="0"/>
      <dgm:spPr/>
    </dgm:pt>
    <dgm:pt modelId="{907CC36A-BDCF-4A46-A9E0-670F5E2ED2E8}" type="pres">
      <dgm:prSet presAssocID="{106B7447-E9B1-4BD4-8A13-BCA9ADC98943}" presName="hierChild5" presStyleCnt="0"/>
      <dgm:spPr/>
    </dgm:pt>
    <dgm:pt modelId="{BF908504-13BF-4A91-AE01-C53FD8DA3AA4}" type="pres">
      <dgm:prSet presAssocID="{8442014B-6C2C-4FFB-9D72-DF8EC2C2E6FF}" presName="hierChild5" presStyleCnt="0"/>
      <dgm:spPr/>
    </dgm:pt>
    <dgm:pt modelId="{AB26263F-7130-4BCA-9B79-CA62B4B33421}" type="pres">
      <dgm:prSet presAssocID="{AF65689E-CA70-43C5-BC3C-FABC5CF1D1CD}" presName="Name37" presStyleLbl="parChTrans1D2" presStyleIdx="4" presStyleCnt="6"/>
      <dgm:spPr/>
    </dgm:pt>
    <dgm:pt modelId="{6C21FB7C-638D-40F6-B618-BBBC3EFB8395}" type="pres">
      <dgm:prSet presAssocID="{070CFE3B-CF07-4CAA-B0E5-F975CC67632E}" presName="hierRoot2" presStyleCnt="0">
        <dgm:presLayoutVars>
          <dgm:hierBranch val="init"/>
        </dgm:presLayoutVars>
      </dgm:prSet>
      <dgm:spPr/>
    </dgm:pt>
    <dgm:pt modelId="{FF249EA7-9710-404C-A174-D0D9A8A9E5A9}" type="pres">
      <dgm:prSet presAssocID="{070CFE3B-CF07-4CAA-B0E5-F975CC67632E}" presName="rootComposite" presStyleCnt="0"/>
      <dgm:spPr/>
    </dgm:pt>
    <dgm:pt modelId="{1BB712D1-9AB0-4714-A806-1384A4072050}" type="pres">
      <dgm:prSet presAssocID="{070CFE3B-CF07-4CAA-B0E5-F975CC67632E}" presName="rootText" presStyleLbl="node2" presStyleIdx="4" presStyleCnt="6">
        <dgm:presLayoutVars>
          <dgm:chPref val="3"/>
        </dgm:presLayoutVars>
      </dgm:prSet>
      <dgm:spPr/>
    </dgm:pt>
    <dgm:pt modelId="{CC116914-C4DB-43EE-8AF7-801284670E44}" type="pres">
      <dgm:prSet presAssocID="{070CFE3B-CF07-4CAA-B0E5-F975CC67632E}" presName="rootConnector" presStyleLbl="node2" presStyleIdx="4" presStyleCnt="6"/>
      <dgm:spPr/>
    </dgm:pt>
    <dgm:pt modelId="{3C51B5A5-BD59-4DDD-ADAD-29FFD2F3DB87}" type="pres">
      <dgm:prSet presAssocID="{070CFE3B-CF07-4CAA-B0E5-F975CC67632E}" presName="hierChild4" presStyleCnt="0"/>
      <dgm:spPr/>
    </dgm:pt>
    <dgm:pt modelId="{3D43EC12-9AF2-4EF7-B7FA-2E89686A6155}" type="pres">
      <dgm:prSet presAssocID="{C2B199B5-6B7A-4513-82D4-E460E795C7C7}" presName="Name37" presStyleLbl="parChTrans1D3" presStyleIdx="11" presStyleCnt="15"/>
      <dgm:spPr/>
    </dgm:pt>
    <dgm:pt modelId="{AD4088A5-826B-400F-AE5E-59B06B2633A0}" type="pres">
      <dgm:prSet presAssocID="{F9BD257C-70D9-4FB7-928E-CF5B8DED66F4}" presName="hierRoot2" presStyleCnt="0">
        <dgm:presLayoutVars>
          <dgm:hierBranch val="init"/>
        </dgm:presLayoutVars>
      </dgm:prSet>
      <dgm:spPr/>
    </dgm:pt>
    <dgm:pt modelId="{065DDBA1-E0A4-4578-98F7-064C07352123}" type="pres">
      <dgm:prSet presAssocID="{F9BD257C-70D9-4FB7-928E-CF5B8DED66F4}" presName="rootComposite" presStyleCnt="0"/>
      <dgm:spPr/>
    </dgm:pt>
    <dgm:pt modelId="{D031016E-6660-4059-BCDA-4BB216C9A6BA}" type="pres">
      <dgm:prSet presAssocID="{F9BD257C-70D9-4FB7-928E-CF5B8DED66F4}" presName="rootText" presStyleLbl="node3" presStyleIdx="11" presStyleCnt="15">
        <dgm:presLayoutVars>
          <dgm:chPref val="3"/>
        </dgm:presLayoutVars>
      </dgm:prSet>
      <dgm:spPr/>
    </dgm:pt>
    <dgm:pt modelId="{564244BE-E38E-4DE0-A387-D852FDD46079}" type="pres">
      <dgm:prSet presAssocID="{F9BD257C-70D9-4FB7-928E-CF5B8DED66F4}" presName="rootConnector" presStyleLbl="node3" presStyleIdx="11" presStyleCnt="15"/>
      <dgm:spPr/>
    </dgm:pt>
    <dgm:pt modelId="{B7603C08-AE9A-4D20-B617-BEBA86D114AD}" type="pres">
      <dgm:prSet presAssocID="{F9BD257C-70D9-4FB7-928E-CF5B8DED66F4}" presName="hierChild4" presStyleCnt="0"/>
      <dgm:spPr/>
    </dgm:pt>
    <dgm:pt modelId="{162AA6B4-935F-4816-9F56-006B8E0E30CB}" type="pres">
      <dgm:prSet presAssocID="{F9BD257C-70D9-4FB7-928E-CF5B8DED66F4}" presName="hierChild5" presStyleCnt="0"/>
      <dgm:spPr/>
    </dgm:pt>
    <dgm:pt modelId="{5D94B717-F536-40AA-8637-E21A2367E577}" type="pres">
      <dgm:prSet presAssocID="{1D48B176-E0BF-4122-B0EF-152B6429EB1A}" presName="Name37" presStyleLbl="parChTrans1D3" presStyleIdx="12" presStyleCnt="15"/>
      <dgm:spPr/>
    </dgm:pt>
    <dgm:pt modelId="{D025AA10-5854-4F6D-BF5F-A47688D4D39A}" type="pres">
      <dgm:prSet presAssocID="{CACC237E-BCB1-4ECB-A0DF-F1ED6C44BC1F}" presName="hierRoot2" presStyleCnt="0">
        <dgm:presLayoutVars>
          <dgm:hierBranch val="init"/>
        </dgm:presLayoutVars>
      </dgm:prSet>
      <dgm:spPr/>
    </dgm:pt>
    <dgm:pt modelId="{719DF620-CCD4-4156-AF5A-30C2F75310DF}" type="pres">
      <dgm:prSet presAssocID="{CACC237E-BCB1-4ECB-A0DF-F1ED6C44BC1F}" presName="rootComposite" presStyleCnt="0"/>
      <dgm:spPr/>
    </dgm:pt>
    <dgm:pt modelId="{4DF000BF-37CD-4D5B-BE1E-802A46F40A7F}" type="pres">
      <dgm:prSet presAssocID="{CACC237E-BCB1-4ECB-A0DF-F1ED6C44BC1F}" presName="rootText" presStyleLbl="node3" presStyleIdx="12" presStyleCnt="15">
        <dgm:presLayoutVars>
          <dgm:chPref val="3"/>
        </dgm:presLayoutVars>
      </dgm:prSet>
      <dgm:spPr/>
    </dgm:pt>
    <dgm:pt modelId="{40EA93DE-6EA6-43FC-B8B1-6C26DCD6AD8D}" type="pres">
      <dgm:prSet presAssocID="{CACC237E-BCB1-4ECB-A0DF-F1ED6C44BC1F}" presName="rootConnector" presStyleLbl="node3" presStyleIdx="12" presStyleCnt="15"/>
      <dgm:spPr/>
    </dgm:pt>
    <dgm:pt modelId="{AEE847D9-4991-45D0-83D5-E02727506887}" type="pres">
      <dgm:prSet presAssocID="{CACC237E-BCB1-4ECB-A0DF-F1ED6C44BC1F}" presName="hierChild4" presStyleCnt="0"/>
      <dgm:spPr/>
    </dgm:pt>
    <dgm:pt modelId="{5B33A9B5-AC1C-4D17-B1DC-D0178C52B99D}" type="pres">
      <dgm:prSet presAssocID="{CACC237E-BCB1-4ECB-A0DF-F1ED6C44BC1F}" presName="hierChild5" presStyleCnt="0"/>
      <dgm:spPr/>
    </dgm:pt>
    <dgm:pt modelId="{6ED320D3-023D-45E9-A30E-7ED037C90E66}" type="pres">
      <dgm:prSet presAssocID="{070CFE3B-CF07-4CAA-B0E5-F975CC67632E}" presName="hierChild5" presStyleCnt="0"/>
      <dgm:spPr/>
    </dgm:pt>
    <dgm:pt modelId="{2E7D843C-3388-4817-BFD4-78D79DD56E4C}" type="pres">
      <dgm:prSet presAssocID="{C8A5D351-A45F-4BB9-B9B4-081C5C99776F}" presName="Name37" presStyleLbl="parChTrans1D2" presStyleIdx="5" presStyleCnt="6"/>
      <dgm:spPr/>
    </dgm:pt>
    <dgm:pt modelId="{C8E57909-DBB0-4FF1-8D7A-B89F587AA37C}" type="pres">
      <dgm:prSet presAssocID="{4D51FEA4-B723-4586-9467-3585538C2F9E}" presName="hierRoot2" presStyleCnt="0">
        <dgm:presLayoutVars>
          <dgm:hierBranch val="init"/>
        </dgm:presLayoutVars>
      </dgm:prSet>
      <dgm:spPr/>
    </dgm:pt>
    <dgm:pt modelId="{30E3F04A-A947-4C34-8A91-BFF4E15A52C5}" type="pres">
      <dgm:prSet presAssocID="{4D51FEA4-B723-4586-9467-3585538C2F9E}" presName="rootComposite" presStyleCnt="0"/>
      <dgm:spPr/>
    </dgm:pt>
    <dgm:pt modelId="{064CBE44-9262-4824-9766-85622F24CED2}" type="pres">
      <dgm:prSet presAssocID="{4D51FEA4-B723-4586-9467-3585538C2F9E}" presName="rootText" presStyleLbl="node2" presStyleIdx="5" presStyleCnt="6">
        <dgm:presLayoutVars>
          <dgm:chPref val="3"/>
        </dgm:presLayoutVars>
      </dgm:prSet>
      <dgm:spPr/>
    </dgm:pt>
    <dgm:pt modelId="{678A396E-9FA2-409D-9013-CA85EB1A8B3E}" type="pres">
      <dgm:prSet presAssocID="{4D51FEA4-B723-4586-9467-3585538C2F9E}" presName="rootConnector" presStyleLbl="node2" presStyleIdx="5" presStyleCnt="6"/>
      <dgm:spPr/>
    </dgm:pt>
    <dgm:pt modelId="{6B3D8002-083C-409E-8DB8-B14BA6E1250A}" type="pres">
      <dgm:prSet presAssocID="{4D51FEA4-B723-4586-9467-3585538C2F9E}" presName="hierChild4" presStyleCnt="0"/>
      <dgm:spPr/>
    </dgm:pt>
    <dgm:pt modelId="{9AE2E799-E24F-4B64-94BC-F64B63BC4861}" type="pres">
      <dgm:prSet presAssocID="{C306ADFF-E9F0-490C-8CD6-6474B15050AE}" presName="Name37" presStyleLbl="parChTrans1D3" presStyleIdx="13" presStyleCnt="15"/>
      <dgm:spPr/>
    </dgm:pt>
    <dgm:pt modelId="{216CD59A-0DD3-4F48-B659-14030B0497E9}" type="pres">
      <dgm:prSet presAssocID="{85342879-96CB-43BA-9E64-4FEE9A11EDDF}" presName="hierRoot2" presStyleCnt="0">
        <dgm:presLayoutVars>
          <dgm:hierBranch val="init"/>
        </dgm:presLayoutVars>
      </dgm:prSet>
      <dgm:spPr/>
    </dgm:pt>
    <dgm:pt modelId="{BCBF66C1-8773-4101-A53C-9CCC72D1F69A}" type="pres">
      <dgm:prSet presAssocID="{85342879-96CB-43BA-9E64-4FEE9A11EDDF}" presName="rootComposite" presStyleCnt="0"/>
      <dgm:spPr/>
    </dgm:pt>
    <dgm:pt modelId="{30C9A9BA-EDBD-49CF-A92D-534458C313E8}" type="pres">
      <dgm:prSet presAssocID="{85342879-96CB-43BA-9E64-4FEE9A11EDDF}" presName="rootText" presStyleLbl="node3" presStyleIdx="13" presStyleCnt="15">
        <dgm:presLayoutVars>
          <dgm:chPref val="3"/>
        </dgm:presLayoutVars>
      </dgm:prSet>
      <dgm:spPr/>
    </dgm:pt>
    <dgm:pt modelId="{B8F025DF-8874-4433-AA70-CD60B7E58811}" type="pres">
      <dgm:prSet presAssocID="{85342879-96CB-43BA-9E64-4FEE9A11EDDF}" presName="rootConnector" presStyleLbl="node3" presStyleIdx="13" presStyleCnt="15"/>
      <dgm:spPr/>
    </dgm:pt>
    <dgm:pt modelId="{DF518F69-3416-414B-8023-C7A98BE21A1B}" type="pres">
      <dgm:prSet presAssocID="{85342879-96CB-43BA-9E64-4FEE9A11EDDF}" presName="hierChild4" presStyleCnt="0"/>
      <dgm:spPr/>
    </dgm:pt>
    <dgm:pt modelId="{877C3EAB-6317-452A-94B0-99F6943E7CEE}" type="pres">
      <dgm:prSet presAssocID="{85342879-96CB-43BA-9E64-4FEE9A11EDDF}" presName="hierChild5" presStyleCnt="0"/>
      <dgm:spPr/>
    </dgm:pt>
    <dgm:pt modelId="{89D9BEB0-97BA-49A2-915F-544762D8950E}" type="pres">
      <dgm:prSet presAssocID="{4A150F5F-EAB2-4482-839E-AFEDC6FC634A}" presName="Name37" presStyleLbl="parChTrans1D3" presStyleIdx="14" presStyleCnt="15"/>
      <dgm:spPr/>
    </dgm:pt>
    <dgm:pt modelId="{C9F6A5D3-1A8D-4905-BA6E-0E2C2CB85700}" type="pres">
      <dgm:prSet presAssocID="{0FF9C599-3960-4E8B-A936-D51A20941F54}" presName="hierRoot2" presStyleCnt="0">
        <dgm:presLayoutVars>
          <dgm:hierBranch val="init"/>
        </dgm:presLayoutVars>
      </dgm:prSet>
      <dgm:spPr/>
    </dgm:pt>
    <dgm:pt modelId="{DB7F4B7E-AE82-42F9-AE1F-4F3BFF925FA4}" type="pres">
      <dgm:prSet presAssocID="{0FF9C599-3960-4E8B-A936-D51A20941F54}" presName="rootComposite" presStyleCnt="0"/>
      <dgm:spPr/>
    </dgm:pt>
    <dgm:pt modelId="{A1C2730A-E21B-4E5C-8349-FE3FD47EE3EE}" type="pres">
      <dgm:prSet presAssocID="{0FF9C599-3960-4E8B-A936-D51A20941F54}" presName="rootText" presStyleLbl="node3" presStyleIdx="14" presStyleCnt="15">
        <dgm:presLayoutVars>
          <dgm:chPref val="3"/>
        </dgm:presLayoutVars>
      </dgm:prSet>
      <dgm:spPr/>
    </dgm:pt>
    <dgm:pt modelId="{9C940C1F-FAC8-497A-9724-0DB110FA051C}" type="pres">
      <dgm:prSet presAssocID="{0FF9C599-3960-4E8B-A936-D51A20941F54}" presName="rootConnector" presStyleLbl="node3" presStyleIdx="14" presStyleCnt="15"/>
      <dgm:spPr/>
    </dgm:pt>
    <dgm:pt modelId="{30767371-A3E0-44F2-822C-920D8DBA207F}" type="pres">
      <dgm:prSet presAssocID="{0FF9C599-3960-4E8B-A936-D51A20941F54}" presName="hierChild4" presStyleCnt="0"/>
      <dgm:spPr/>
    </dgm:pt>
    <dgm:pt modelId="{769B19E5-C0BF-44E2-AB74-EABA9D190952}" type="pres">
      <dgm:prSet presAssocID="{0FF9C599-3960-4E8B-A936-D51A20941F54}" presName="hierChild5" presStyleCnt="0"/>
      <dgm:spPr/>
    </dgm:pt>
    <dgm:pt modelId="{F1DCABEA-8167-4483-B2EF-4CBC446646C0}" type="pres">
      <dgm:prSet presAssocID="{4D51FEA4-B723-4586-9467-3585538C2F9E}" presName="hierChild5" presStyleCnt="0"/>
      <dgm:spPr/>
    </dgm:pt>
    <dgm:pt modelId="{C0E0D44C-2A92-4C7A-A297-70DE310C4BF5}" type="pres">
      <dgm:prSet presAssocID="{BB32852D-51C7-4ECE-A1C5-73055C51A6DA}" presName="hierChild3" presStyleCnt="0"/>
      <dgm:spPr/>
    </dgm:pt>
  </dgm:ptLst>
  <dgm:cxnLst>
    <dgm:cxn modelId="{0AED7302-D32B-45EF-8441-20EE93C374F2}" type="presOf" srcId="{B850C203-8266-4ACA-9CCB-EA0EFA4BF6A8}" destId="{74167E2E-B4B2-48E8-A603-38D22E3F5D44}" srcOrd="0" destOrd="0" presId="urn:microsoft.com/office/officeart/2005/8/layout/orgChart1"/>
    <dgm:cxn modelId="{8AD91D03-A038-4214-A102-BD93469BD3BC}" type="presOf" srcId="{3CBB7B4A-69C3-4DAD-B45B-20E491513BAA}" destId="{A6955F65-7B2D-4A9B-8497-8C33CD67B118}" srcOrd="0" destOrd="0" presId="urn:microsoft.com/office/officeart/2005/8/layout/orgChart1"/>
    <dgm:cxn modelId="{7E3ACC04-1ECB-477B-9E8C-3AEB1F2BA22E}" type="presOf" srcId="{5B6AB1CC-B73F-44FC-B504-62726E664B35}" destId="{9F5D1777-7A33-487D-9214-BD47C8932A41}" srcOrd="0" destOrd="0" presId="urn:microsoft.com/office/officeart/2005/8/layout/orgChart1"/>
    <dgm:cxn modelId="{EE83CA07-81A9-4432-B4F4-DD6A8BEC2048}" srcId="{BFB4B954-F686-4B97-8935-86FB94DDFD71}" destId="{51102EA3-F2B0-4B3E-B13D-59761D1C8B47}" srcOrd="0" destOrd="0" parTransId="{230E740B-A4D7-4869-9E22-45212C1994F7}" sibTransId="{720FBD28-9846-4CDA-B371-D6BB03CAD85A}"/>
    <dgm:cxn modelId="{0087290F-26EB-4F98-A48D-387E9BC08142}" type="presOf" srcId="{3CBB7B4A-69C3-4DAD-B45B-20E491513BAA}" destId="{531A1466-3698-46E5-AB4F-EB2875E0697A}" srcOrd="1" destOrd="0" presId="urn:microsoft.com/office/officeart/2005/8/layout/orgChart1"/>
    <dgm:cxn modelId="{5F410610-D35E-4BD3-94A8-588BE8BF0D3D}" type="presOf" srcId="{2BDC9C7B-4BE2-4817-BEF6-C6CF0189EED4}" destId="{DA359EE3-2815-42AE-9273-426791BC7D6B}" srcOrd="1" destOrd="0" presId="urn:microsoft.com/office/officeart/2005/8/layout/orgChart1"/>
    <dgm:cxn modelId="{A8621C1B-ED31-4C26-8EB6-FD585246F1D1}" type="presOf" srcId="{CACC237E-BCB1-4ECB-A0DF-F1ED6C44BC1F}" destId="{40EA93DE-6EA6-43FC-B8B1-6C26DCD6AD8D}" srcOrd="1" destOrd="0" presId="urn:microsoft.com/office/officeart/2005/8/layout/orgChart1"/>
    <dgm:cxn modelId="{43F3EB1D-1FD1-4301-9DD7-C983ED354907}" type="presOf" srcId="{467861E3-E440-40C0-AE50-37AB50F40389}" destId="{C49F359E-D589-4EB8-81C4-A87D7C4E6FC4}" srcOrd="0" destOrd="0" presId="urn:microsoft.com/office/officeart/2005/8/layout/orgChart1"/>
    <dgm:cxn modelId="{3D86B520-367C-46A0-BEAE-94AAE52DD7EE}" srcId="{8442014B-6C2C-4FFB-9D72-DF8EC2C2E6FF}" destId="{F6434C17-45A7-4283-817B-0B20A83EF38C}" srcOrd="2" destOrd="0" parTransId="{0137642C-F7C2-43FF-B778-67478A6D4175}" sibTransId="{64FF7A38-7166-496E-9B63-B4343B558B56}"/>
    <dgm:cxn modelId="{7AEDA723-6819-44E9-B957-1ADEE74BA0E1}" type="presOf" srcId="{D7FF06DA-AE55-443C-B03B-4690D0B702FF}" destId="{8FFBD25A-8604-48E9-BAD0-F980A9401843}" srcOrd="0" destOrd="0" presId="urn:microsoft.com/office/officeart/2005/8/layout/orgChart1"/>
    <dgm:cxn modelId="{FC808924-D057-4290-8DCE-85D4B6D3CC77}" type="presOf" srcId="{7D39C8D7-E560-40F2-B517-D381B641FE0F}" destId="{66E078E0-3479-4749-832A-C846175A1D46}" srcOrd="0" destOrd="0" presId="urn:microsoft.com/office/officeart/2005/8/layout/orgChart1"/>
    <dgm:cxn modelId="{DE18E125-719F-438D-B9EF-4636471C300E}" type="presOf" srcId="{8442014B-6C2C-4FFB-9D72-DF8EC2C2E6FF}" destId="{1699CB26-9F4E-4079-A38E-8EB9B035CE9C}" srcOrd="1" destOrd="0" presId="urn:microsoft.com/office/officeart/2005/8/layout/orgChart1"/>
    <dgm:cxn modelId="{A78F4826-80E8-46BB-B9CE-D2C3505F8FB8}" type="presOf" srcId="{F9BD257C-70D9-4FB7-928E-CF5B8DED66F4}" destId="{D031016E-6660-4059-BCDA-4BB216C9A6BA}" srcOrd="0" destOrd="0" presId="urn:microsoft.com/office/officeart/2005/8/layout/orgChart1"/>
    <dgm:cxn modelId="{6C044F26-7B9C-4CFD-A547-46ED43E3FA2B}" type="presOf" srcId="{C8A5D351-A45F-4BB9-B9B4-081C5C99776F}" destId="{2E7D843C-3388-4817-BFD4-78D79DD56E4C}" srcOrd="0" destOrd="0" presId="urn:microsoft.com/office/officeart/2005/8/layout/orgChart1"/>
    <dgm:cxn modelId="{714CC62A-3960-422D-8718-349165A1A1FC}" type="presOf" srcId="{2525E983-DA21-4E86-88A5-C5D72437BE4B}" destId="{F47CB89E-931E-42CA-B111-0233E25C36A2}" srcOrd="0" destOrd="0" presId="urn:microsoft.com/office/officeart/2005/8/layout/orgChart1"/>
    <dgm:cxn modelId="{9F15B72D-D16F-4027-B633-FF6317070A90}" type="presOf" srcId="{4614D079-FCF4-4E1C-8BCC-3C607248F28E}" destId="{4A11871E-B717-4A92-BA7B-A1BFA3CB8148}" srcOrd="0" destOrd="0" presId="urn:microsoft.com/office/officeart/2005/8/layout/orgChart1"/>
    <dgm:cxn modelId="{3AA9242F-C065-4922-979A-00A4788E8221}" srcId="{D7FF06DA-AE55-443C-B03B-4690D0B702FF}" destId="{BB32852D-51C7-4ECE-A1C5-73055C51A6DA}" srcOrd="0" destOrd="0" parTransId="{571B885B-30AD-488E-8481-9C5DA4DC5E68}" sibTransId="{3E1DBFF7-5368-465C-93C8-678B0ADB7D4C}"/>
    <dgm:cxn modelId="{88261A32-3AE5-4935-9B41-C39094B13602}" type="presOf" srcId="{C2B199B5-6B7A-4513-82D4-E460E795C7C7}" destId="{3D43EC12-9AF2-4EF7-B7FA-2E89686A6155}" srcOrd="0" destOrd="0" presId="urn:microsoft.com/office/officeart/2005/8/layout/orgChart1"/>
    <dgm:cxn modelId="{2B12F633-C4F0-494E-812B-AE130176195C}" type="presOf" srcId="{F6434C17-45A7-4283-817B-0B20A83EF38C}" destId="{7A9E2E70-A80D-4B74-81B2-FD76E81A82B7}" srcOrd="1" destOrd="0" presId="urn:microsoft.com/office/officeart/2005/8/layout/orgChart1"/>
    <dgm:cxn modelId="{D9F66335-826D-495E-9178-4BF46E524213}" srcId="{BB32852D-51C7-4ECE-A1C5-73055C51A6DA}" destId="{9317C101-1FAA-45EB-A7DD-C238F6F11AD2}" srcOrd="1" destOrd="0" parTransId="{C756FFD4-FD32-4CD3-9A82-71B3EE08E3A4}" sibTransId="{1AD62841-5EDA-409A-86B8-D8B6EA487B91}"/>
    <dgm:cxn modelId="{28668A36-D2C9-41D2-8B33-F39E7356543A}" type="presOf" srcId="{BE20BCED-8F67-4ABA-9D47-08CBF02F9059}" destId="{94B71F67-0CB8-4925-81AF-7F97A87C8C79}" srcOrd="0" destOrd="0" presId="urn:microsoft.com/office/officeart/2005/8/layout/orgChart1"/>
    <dgm:cxn modelId="{3793CB3C-11ED-485B-82B9-AE806E6E1DA5}" srcId="{BB32852D-51C7-4ECE-A1C5-73055C51A6DA}" destId="{4D51FEA4-B723-4586-9467-3585538C2F9E}" srcOrd="5" destOrd="0" parTransId="{C8A5D351-A45F-4BB9-B9B4-081C5C99776F}" sibTransId="{E7154571-37A1-4AD9-85B3-C4199C877C4D}"/>
    <dgm:cxn modelId="{8CD7B340-E775-47BA-933F-C9DEDD3D27EA}" srcId="{9317C101-1FAA-45EB-A7DD-C238F6F11AD2}" destId="{2525E983-DA21-4E86-88A5-C5D72437BE4B}" srcOrd="0" destOrd="0" parTransId="{350CA303-BC9F-4D7B-BEE4-0B9133A36C2A}" sibTransId="{56F750FE-0949-4F2D-93D1-D2CE0D682AE8}"/>
    <dgm:cxn modelId="{27010B5B-8EF2-42D2-87D8-8FE935459E95}" type="presOf" srcId="{F9BD257C-70D9-4FB7-928E-CF5B8DED66F4}" destId="{564244BE-E38E-4DE0-A387-D852FDD46079}" srcOrd="1" destOrd="0" presId="urn:microsoft.com/office/officeart/2005/8/layout/orgChart1"/>
    <dgm:cxn modelId="{95A2515B-6713-45B7-9CFB-626401434B48}" type="presOf" srcId="{790EF36F-AE2B-4E42-819B-B598821A1A60}" destId="{827C5A05-CCAF-4E82-88D1-0CE09F9EA439}" srcOrd="0" destOrd="0" presId="urn:microsoft.com/office/officeart/2005/8/layout/orgChart1"/>
    <dgm:cxn modelId="{2AE5D35E-91BD-4F64-997C-D938FAD74CBC}" type="presOf" srcId="{E27E1B7F-DA3E-4E0B-957B-E11666E0842D}" destId="{CA534A6B-3915-4279-8218-7B7A4EE84B5F}" srcOrd="1" destOrd="0" presId="urn:microsoft.com/office/officeart/2005/8/layout/orgChart1"/>
    <dgm:cxn modelId="{ADB69561-73CE-40FD-B6C9-EE9FFAF32187}" srcId="{BB32852D-51C7-4ECE-A1C5-73055C51A6DA}" destId="{8442014B-6C2C-4FFB-9D72-DF8EC2C2E6FF}" srcOrd="3" destOrd="0" parTransId="{40FD2342-58F5-4B4D-96C5-D1F0CDE055DA}" sibTransId="{81A7A771-80CE-4714-9AA4-5AED90549F1B}"/>
    <dgm:cxn modelId="{C9CDA064-622A-4A4E-BCDA-68035E4075D0}" srcId="{C676E990-6F53-454F-947A-10E9C2815FA6}" destId="{2BDC9C7B-4BE2-4817-BEF6-C6CF0189EED4}" srcOrd="0" destOrd="0" parTransId="{7D39C8D7-E560-40F2-B517-D381B641FE0F}" sibTransId="{83223BE8-D2A6-4978-A5A6-E0706BDE6BB2}"/>
    <dgm:cxn modelId="{638CE76A-1D65-4CF5-84BF-D05D269F6312}" srcId="{4D51FEA4-B723-4586-9467-3585538C2F9E}" destId="{85342879-96CB-43BA-9E64-4FEE9A11EDDF}" srcOrd="0" destOrd="0" parTransId="{C306ADFF-E9F0-490C-8CD6-6474B15050AE}" sibTransId="{B5B85F40-AAB9-4EC9-B8B2-DF0C3155424D}"/>
    <dgm:cxn modelId="{6F03236C-CF70-45AF-A195-A7383D6F90C9}" type="presOf" srcId="{51102EA3-F2B0-4B3E-B13D-59761D1C8B47}" destId="{51A46CAC-DBE9-4AE7-A9AD-A4915F007401}" srcOrd="0" destOrd="0" presId="urn:microsoft.com/office/officeart/2005/8/layout/orgChart1"/>
    <dgm:cxn modelId="{5F535772-4F90-4623-ABEF-73EDB3270BC5}" type="presOf" srcId="{BEB67787-8256-4F4F-A0BB-BD77219B2BA2}" destId="{9259776E-FA2B-45FA-B103-4A8D5F4EAA3E}" srcOrd="1" destOrd="0" presId="urn:microsoft.com/office/officeart/2005/8/layout/orgChart1"/>
    <dgm:cxn modelId="{7B18BA52-FF1D-4861-A0ED-794508D81488}" type="presOf" srcId="{BB32852D-51C7-4ECE-A1C5-73055C51A6DA}" destId="{1CA7723C-CDE3-427E-8F14-F118541C9C5F}" srcOrd="1" destOrd="0" presId="urn:microsoft.com/office/officeart/2005/8/layout/orgChart1"/>
    <dgm:cxn modelId="{F12A9573-C365-4BEB-99E7-EF56E81F52C6}" type="presOf" srcId="{E27E1B7F-DA3E-4E0B-957B-E11666E0842D}" destId="{42D8E7BD-1926-46AA-AE6E-9920FCD9809D}" srcOrd="0" destOrd="0" presId="urn:microsoft.com/office/officeart/2005/8/layout/orgChart1"/>
    <dgm:cxn modelId="{2FF2F473-007E-427C-BD56-3FDB69E3CA31}" type="presOf" srcId="{4A150F5F-EAB2-4482-839E-AFEDC6FC634A}" destId="{89D9BEB0-97BA-49A2-915F-544762D8950E}" srcOrd="0" destOrd="0" presId="urn:microsoft.com/office/officeart/2005/8/layout/orgChart1"/>
    <dgm:cxn modelId="{BD9A4454-75E8-4CC7-9297-0B373BB33F3E}" type="presOf" srcId="{9317C101-1FAA-45EB-A7DD-C238F6F11AD2}" destId="{1BC7B83E-8815-4BA6-9F12-A05845B2BF3F}" srcOrd="0" destOrd="0" presId="urn:microsoft.com/office/officeart/2005/8/layout/orgChart1"/>
    <dgm:cxn modelId="{6CAB5E55-4AC9-48CC-9967-154F11704AB6}" type="presOf" srcId="{BB32852D-51C7-4ECE-A1C5-73055C51A6DA}" destId="{C6848180-73E2-4EB0-BB2B-CF8B3EC0ED2B}" srcOrd="0" destOrd="0" presId="urn:microsoft.com/office/officeart/2005/8/layout/orgChart1"/>
    <dgm:cxn modelId="{BF692C7A-0951-4B71-8F73-1A455BC8CF2F}" type="presOf" srcId="{106B7447-E9B1-4BD4-8A13-BCA9ADC98943}" destId="{30387790-FE60-4907-8E79-2CBF38C0F238}" srcOrd="0" destOrd="0" presId="urn:microsoft.com/office/officeart/2005/8/layout/orgChart1"/>
    <dgm:cxn modelId="{E7D82D5A-3017-4A64-ADC7-E18F7204C0EE}" type="presOf" srcId="{4D51FEA4-B723-4586-9467-3585538C2F9E}" destId="{064CBE44-9262-4824-9766-85622F24CED2}" srcOrd="0" destOrd="0" presId="urn:microsoft.com/office/officeart/2005/8/layout/orgChart1"/>
    <dgm:cxn modelId="{AE1EDF7D-5512-4C59-92C6-36079E03571B}" type="presOf" srcId="{0FF9C599-3960-4E8B-A936-D51A20941F54}" destId="{9C940C1F-FAC8-497A-9724-0DB110FA051C}" srcOrd="1" destOrd="0" presId="urn:microsoft.com/office/officeart/2005/8/layout/orgChart1"/>
    <dgm:cxn modelId="{0A575284-51D0-4EB1-9B80-ED1E3799B225}" type="presOf" srcId="{1D48B176-E0BF-4122-B0EF-152B6429EB1A}" destId="{5D94B717-F536-40AA-8637-E21A2367E577}" srcOrd="0" destOrd="0" presId="urn:microsoft.com/office/officeart/2005/8/layout/orgChart1"/>
    <dgm:cxn modelId="{753DEE84-A298-4A9F-9113-8C907B7A6E62}" type="presOf" srcId="{85342879-96CB-43BA-9E64-4FEE9A11EDDF}" destId="{30C9A9BA-EDBD-49CF-A92D-534458C313E8}" srcOrd="0" destOrd="0" presId="urn:microsoft.com/office/officeart/2005/8/layout/orgChart1"/>
    <dgm:cxn modelId="{C6A1098C-769C-4FAD-803E-D9AD8B1A79F6}" type="presOf" srcId="{AF65689E-CA70-43C5-BC3C-FABC5CF1D1CD}" destId="{AB26263F-7130-4BCA-9B79-CA62B4B33421}" srcOrd="0" destOrd="0" presId="urn:microsoft.com/office/officeart/2005/8/layout/orgChart1"/>
    <dgm:cxn modelId="{2E3A708D-F648-44A2-9F0D-B712D0F8EB99}" type="presOf" srcId="{0137642C-F7C2-43FF-B778-67478A6D4175}" destId="{054479B4-40BF-4FE1-8167-0DFD5276C229}" srcOrd="0" destOrd="0" presId="urn:microsoft.com/office/officeart/2005/8/layout/orgChart1"/>
    <dgm:cxn modelId="{D679FC8D-6FD4-4F45-9B3D-B33B3FD2553E}" type="presOf" srcId="{2BDC9C7B-4BE2-4817-BEF6-C6CF0189EED4}" destId="{CCC3CAB6-658E-487D-89A1-2E5585893DBB}" srcOrd="0" destOrd="0" presId="urn:microsoft.com/office/officeart/2005/8/layout/orgChart1"/>
    <dgm:cxn modelId="{39313B8F-F644-4491-8A92-9AA8FB747C1F}" srcId="{C676E990-6F53-454F-947A-10E9C2815FA6}" destId="{4157925B-354F-48CE-8974-2317A7B89BC9}" srcOrd="2" destOrd="0" parTransId="{467861E3-E440-40C0-AE50-37AB50F40389}" sibTransId="{8B26ED1C-3EAD-4B6A-BEA4-A54954D10BEC}"/>
    <dgm:cxn modelId="{26C90B90-E377-473B-9A3F-8A21822E0406}" type="presOf" srcId="{350CA303-BC9F-4D7B-BEE4-0B9133A36C2A}" destId="{CFE9E935-7EE3-47E2-B0D9-08A15273D3B3}" srcOrd="0" destOrd="0" presId="urn:microsoft.com/office/officeart/2005/8/layout/orgChart1"/>
    <dgm:cxn modelId="{B583EE95-2051-45EA-834C-2091C8BEE78D}" srcId="{070CFE3B-CF07-4CAA-B0E5-F975CC67632E}" destId="{CACC237E-BCB1-4ECB-A0DF-F1ED6C44BC1F}" srcOrd="1" destOrd="0" parTransId="{1D48B176-E0BF-4122-B0EF-152B6429EB1A}" sibTransId="{DBC36D66-6EDF-4B35-8F9C-1C31258A846F}"/>
    <dgm:cxn modelId="{F4228E9B-42B7-459B-AA0C-3574B4532640}" type="presOf" srcId="{51102EA3-F2B0-4B3E-B13D-59761D1C8B47}" destId="{6DA998F1-E7B7-48AB-89B9-EAEE5021BBA3}" srcOrd="1" destOrd="0" presId="urn:microsoft.com/office/officeart/2005/8/layout/orgChart1"/>
    <dgm:cxn modelId="{803C10A0-1D96-4446-9A3D-E0857FE5E3D7}" srcId="{BB32852D-51C7-4ECE-A1C5-73055C51A6DA}" destId="{070CFE3B-CF07-4CAA-B0E5-F975CC67632E}" srcOrd="4" destOrd="0" parTransId="{AF65689E-CA70-43C5-BC3C-FABC5CF1D1CD}" sibTransId="{E66AC7C1-88CE-4542-95C8-36964064684E}"/>
    <dgm:cxn modelId="{F25282A1-1871-415D-95E7-52F0785C6E1E}" type="presOf" srcId="{0F6B9AB8-2168-4229-8405-667F962BF343}" destId="{F6737050-1E59-43C8-AFE0-1237ED4D4A96}" srcOrd="1" destOrd="0" presId="urn:microsoft.com/office/officeart/2005/8/layout/orgChart1"/>
    <dgm:cxn modelId="{EE3C7CA2-32D8-45A3-9D95-5077E749498E}" type="presOf" srcId="{EA1EA660-19AC-497B-AA96-1D5DE7CDAEF0}" destId="{319021D7-5AFC-4AA6-A008-5E5577CDA5A5}" srcOrd="0" destOrd="0" presId="urn:microsoft.com/office/officeart/2005/8/layout/orgChart1"/>
    <dgm:cxn modelId="{F6EBDFA2-95E3-4EFA-884C-EC72E89753B8}" srcId="{8442014B-6C2C-4FFB-9D72-DF8EC2C2E6FF}" destId="{BEB67787-8256-4F4F-A0BB-BD77219B2BA2}" srcOrd="0" destOrd="0" parTransId="{2F9D5031-ADD9-4D74-92BD-17720B0CBEF6}" sibTransId="{D963C164-1BA5-4FCD-B90C-6C49D265FB6A}"/>
    <dgm:cxn modelId="{05607EA3-793E-4947-8477-22CA2CCB7F59}" type="presOf" srcId="{CACC237E-BCB1-4ECB-A0DF-F1ED6C44BC1F}" destId="{4DF000BF-37CD-4D5B-BE1E-802A46F40A7F}" srcOrd="0" destOrd="0" presId="urn:microsoft.com/office/officeart/2005/8/layout/orgChart1"/>
    <dgm:cxn modelId="{E3AFFDA4-473C-48BD-8474-EDF5EDB64C62}" type="presOf" srcId="{0FF9C599-3960-4E8B-A936-D51A20941F54}" destId="{A1C2730A-E21B-4E5C-8349-FE3FD47EE3EE}" srcOrd="0" destOrd="0" presId="urn:microsoft.com/office/officeart/2005/8/layout/orgChart1"/>
    <dgm:cxn modelId="{E65E81A9-1E73-4826-BE73-212907FA07BD}" srcId="{4D51FEA4-B723-4586-9467-3585538C2F9E}" destId="{0FF9C599-3960-4E8B-A936-D51A20941F54}" srcOrd="1" destOrd="0" parTransId="{4A150F5F-EAB2-4482-839E-AFEDC6FC634A}" sibTransId="{FFBF75C6-192D-4D89-B78E-876DB9878490}"/>
    <dgm:cxn modelId="{CF1DF6AA-5465-4FDB-BF79-3511E53D5805}" srcId="{070CFE3B-CF07-4CAA-B0E5-F975CC67632E}" destId="{F9BD257C-70D9-4FB7-928E-CF5B8DED66F4}" srcOrd="0" destOrd="0" parTransId="{C2B199B5-6B7A-4513-82D4-E460E795C7C7}" sibTransId="{74CC1B8E-FACA-4E4D-826E-6D9E0CDB2EB3}"/>
    <dgm:cxn modelId="{86BE40AB-8257-4876-BBFD-3CBE9A40D6BA}" srcId="{BFB4B954-F686-4B97-8935-86FB94DDFD71}" destId="{0F6B9AB8-2168-4229-8405-667F962BF343}" srcOrd="1" destOrd="0" parTransId="{5B6AB1CC-B73F-44FC-B504-62726E664B35}" sibTransId="{7F92B3D1-9E0D-4E54-9AAC-AECDADB99D6E}"/>
    <dgm:cxn modelId="{7E9471AB-202A-4B7C-A6C6-8553FBCFAF6F}" type="presOf" srcId="{BFB4B954-F686-4B97-8935-86FB94DDFD71}" destId="{C7BF3140-0DF0-4ADA-9537-224CD2925C15}" srcOrd="0" destOrd="0" presId="urn:microsoft.com/office/officeart/2005/8/layout/orgChart1"/>
    <dgm:cxn modelId="{777CE2AE-39A8-40B4-B5A4-8E2485AA146B}" type="presOf" srcId="{BFB4B954-F686-4B97-8935-86FB94DDFD71}" destId="{B138F95B-C782-4A4D-9B97-BDCB18506956}" srcOrd="1" destOrd="0" presId="urn:microsoft.com/office/officeart/2005/8/layout/orgChart1"/>
    <dgm:cxn modelId="{9D809EAF-EC0F-41EA-870A-EB035E6B11F3}" type="presOf" srcId="{C756FFD4-FD32-4CD3-9A82-71B3EE08E3A4}" destId="{14595F8A-D42C-4913-A48B-E9A1D84153C9}" srcOrd="0" destOrd="0" presId="urn:microsoft.com/office/officeart/2005/8/layout/orgChart1"/>
    <dgm:cxn modelId="{6CC344B3-CBA2-4C98-A095-21780DEF08C6}" type="presOf" srcId="{C676E990-6F53-454F-947A-10E9C2815FA6}" destId="{6771FB2E-C388-4CA5-A8E7-1BE69AEE08FE}" srcOrd="1" destOrd="0" presId="urn:microsoft.com/office/officeart/2005/8/layout/orgChart1"/>
    <dgm:cxn modelId="{390D98B3-19EF-465B-B43B-BEB7A7554E12}" srcId="{9317C101-1FAA-45EB-A7DD-C238F6F11AD2}" destId="{E27E1B7F-DA3E-4E0B-957B-E11666E0842D}" srcOrd="1" destOrd="0" parTransId="{B850C203-8266-4ACA-9CCB-EA0EFA4BF6A8}" sibTransId="{FE8D9163-F109-4503-8EE2-9121BD1955F4}"/>
    <dgm:cxn modelId="{313157B6-230E-41FB-8C05-9176990150B9}" type="presOf" srcId="{BEB67787-8256-4F4F-A0BB-BD77219B2BA2}" destId="{89ABCF49-1A71-4276-9032-947F75DED1BA}" srcOrd="0" destOrd="0" presId="urn:microsoft.com/office/officeart/2005/8/layout/orgChart1"/>
    <dgm:cxn modelId="{A27CCABE-80C9-4188-B747-F665F959ABFD}" srcId="{BB32852D-51C7-4ECE-A1C5-73055C51A6DA}" destId="{C676E990-6F53-454F-947A-10E9C2815FA6}" srcOrd="2" destOrd="0" parTransId="{15953774-1786-44F2-9E23-AD44C8217DA5}" sibTransId="{364B2AB2-5051-41C9-B56D-6626F0606836}"/>
    <dgm:cxn modelId="{4A6204C1-A7DA-4BB8-8D26-4D43C0B22262}" type="presOf" srcId="{2F9D5031-ADD9-4D74-92BD-17720B0CBEF6}" destId="{5D0E285C-0904-4911-A2B3-38125EF275F9}" srcOrd="0" destOrd="0" presId="urn:microsoft.com/office/officeart/2005/8/layout/orgChart1"/>
    <dgm:cxn modelId="{44FA12C5-06D3-4D9F-B512-A1FE7D11ABC8}" type="presOf" srcId="{9317C101-1FAA-45EB-A7DD-C238F6F11AD2}" destId="{607A816D-E6DB-406F-85CF-BC4FACF93EEB}" srcOrd="1" destOrd="0" presId="urn:microsoft.com/office/officeart/2005/8/layout/orgChart1"/>
    <dgm:cxn modelId="{A49989C7-0824-456A-A665-2E6B5A32D5EF}" type="presOf" srcId="{230E740B-A4D7-4869-9E22-45212C1994F7}" destId="{245D91C8-913C-46DB-9BFD-8EB098050635}" srcOrd="0" destOrd="0" presId="urn:microsoft.com/office/officeart/2005/8/layout/orgChart1"/>
    <dgm:cxn modelId="{B4962FCA-FA75-4551-90F0-7676771ED99D}" type="presOf" srcId="{070CFE3B-CF07-4CAA-B0E5-F975CC67632E}" destId="{CC116914-C4DB-43EE-8AF7-801284670E44}" srcOrd="1" destOrd="0" presId="urn:microsoft.com/office/officeart/2005/8/layout/orgChart1"/>
    <dgm:cxn modelId="{82737ACB-BE75-41FD-B8D0-F026A702074E}" type="presOf" srcId="{18ED2F7C-7E2B-4311-972C-215B2C6DEE31}" destId="{5DFF0F02-C05F-4F73-ACD6-48FC30AD75CF}" srcOrd="0" destOrd="0" presId="urn:microsoft.com/office/officeart/2005/8/layout/orgChart1"/>
    <dgm:cxn modelId="{1D66FDCB-C937-46CB-8F86-A53960721570}" type="presOf" srcId="{18ED2F7C-7E2B-4311-972C-215B2C6DEE31}" destId="{7B2F8896-9E3B-4F24-B088-A3C877BB9B3E}" srcOrd="1" destOrd="0" presId="urn:microsoft.com/office/officeart/2005/8/layout/orgChart1"/>
    <dgm:cxn modelId="{E8CC55D4-056F-4F09-ADEB-B909363A87F1}" type="presOf" srcId="{8442014B-6C2C-4FFB-9D72-DF8EC2C2E6FF}" destId="{DBBD51F8-F9F0-499B-B4E7-B78875FEC30B}" srcOrd="0" destOrd="0" presId="urn:microsoft.com/office/officeart/2005/8/layout/orgChart1"/>
    <dgm:cxn modelId="{F8F2CDDA-84BA-4A02-9BF5-830A12B2ACDD}" type="presOf" srcId="{4D51FEA4-B723-4586-9467-3585538C2F9E}" destId="{678A396E-9FA2-409D-9013-CA85EB1A8B3E}" srcOrd="1" destOrd="0" presId="urn:microsoft.com/office/officeart/2005/8/layout/orgChart1"/>
    <dgm:cxn modelId="{81E0B3DC-BFB6-4AD5-8A8C-C1B9769D4CEE}" type="presOf" srcId="{4157925B-354F-48CE-8974-2317A7B89BC9}" destId="{84B03320-6C64-439D-A765-B93B40369A39}" srcOrd="0" destOrd="0" presId="urn:microsoft.com/office/officeart/2005/8/layout/orgChart1"/>
    <dgm:cxn modelId="{2A03F5DE-F708-48F8-8004-A41D1E90FDEA}" type="presOf" srcId="{070CFE3B-CF07-4CAA-B0E5-F975CC67632E}" destId="{1BB712D1-9AB0-4714-A806-1384A4072050}" srcOrd="0" destOrd="0" presId="urn:microsoft.com/office/officeart/2005/8/layout/orgChart1"/>
    <dgm:cxn modelId="{729D3FDF-BFFC-4ED1-A6BB-4B2EDC6B5916}" type="presOf" srcId="{4157925B-354F-48CE-8974-2317A7B89BC9}" destId="{01CE1357-2FF0-4334-895C-70C292B454EF}" srcOrd="1" destOrd="0" presId="urn:microsoft.com/office/officeart/2005/8/layout/orgChart1"/>
    <dgm:cxn modelId="{BD3555E4-FFCF-4C5B-8743-4A9BA20114D3}" type="presOf" srcId="{2525E983-DA21-4E86-88A5-C5D72437BE4B}" destId="{41446C38-D523-43BC-B60B-19AE246B57A7}" srcOrd="1" destOrd="0" presId="urn:microsoft.com/office/officeart/2005/8/layout/orgChart1"/>
    <dgm:cxn modelId="{EC1A67E6-5714-4403-9646-C0EC1277FE01}" srcId="{BB32852D-51C7-4ECE-A1C5-73055C51A6DA}" destId="{BFB4B954-F686-4B97-8935-86FB94DDFD71}" srcOrd="0" destOrd="0" parTransId="{790EF36F-AE2B-4E42-819B-B598821A1A60}" sibTransId="{3470C26D-458D-45EE-9D82-76CD0D99D904}"/>
    <dgm:cxn modelId="{969AB1E6-0E37-4720-8764-0F1593D95A77}" type="presOf" srcId="{85342879-96CB-43BA-9E64-4FEE9A11EDDF}" destId="{B8F025DF-8874-4433-AA70-CD60B7E58811}" srcOrd="1" destOrd="0" presId="urn:microsoft.com/office/officeart/2005/8/layout/orgChart1"/>
    <dgm:cxn modelId="{6BE8A2E9-B592-4AFD-AC1C-7C80047B70AE}" type="presOf" srcId="{C676E990-6F53-454F-947A-10E9C2815FA6}" destId="{B82BB74D-0EB9-473F-9B3D-0456553F44B8}" srcOrd="0" destOrd="0" presId="urn:microsoft.com/office/officeart/2005/8/layout/orgChart1"/>
    <dgm:cxn modelId="{D1C373EC-0E63-4C29-AAC9-767D37BC6779}" type="presOf" srcId="{0F6B9AB8-2168-4229-8405-667F962BF343}" destId="{A47F98E6-9391-4E88-8DCF-F4A58AB7C14E}" srcOrd="0" destOrd="0" presId="urn:microsoft.com/office/officeart/2005/8/layout/orgChart1"/>
    <dgm:cxn modelId="{95FB6CF9-5A4C-4EDB-B17A-A3390325E9EB}" srcId="{C676E990-6F53-454F-947A-10E9C2815FA6}" destId="{18ED2F7C-7E2B-4311-972C-215B2C6DEE31}" srcOrd="1" destOrd="0" parTransId="{BE20BCED-8F67-4ABA-9D47-08CBF02F9059}" sibTransId="{38219A71-CE7D-4AE7-B654-CE4459B520DE}"/>
    <dgm:cxn modelId="{747BB6F9-DA67-4661-9DF3-2C2DE00CE8DE}" srcId="{8442014B-6C2C-4FFB-9D72-DF8EC2C2E6FF}" destId="{3CBB7B4A-69C3-4DAD-B45B-20E491513BAA}" srcOrd="1" destOrd="0" parTransId="{EA1EA660-19AC-497B-AA96-1D5DE7CDAEF0}" sibTransId="{EA7E711E-A57E-4546-89D4-2DB106AC336E}"/>
    <dgm:cxn modelId="{0A157CFB-8749-46CD-8583-1DEA27C9B0BF}" srcId="{8442014B-6C2C-4FFB-9D72-DF8EC2C2E6FF}" destId="{106B7447-E9B1-4BD4-8A13-BCA9ADC98943}" srcOrd="3" destOrd="0" parTransId="{4614D079-FCF4-4E1C-8BCC-3C607248F28E}" sibTransId="{299C6219-1029-4F93-B88F-2B2BAF6D3D38}"/>
    <dgm:cxn modelId="{49D284FC-59C6-445E-934D-C83CFB15472D}" type="presOf" srcId="{C306ADFF-E9F0-490C-8CD6-6474B15050AE}" destId="{9AE2E799-E24F-4B64-94BC-F64B63BC4861}" srcOrd="0" destOrd="0" presId="urn:microsoft.com/office/officeart/2005/8/layout/orgChart1"/>
    <dgm:cxn modelId="{665BC0FD-29FB-44CC-81F8-36C749BE4D10}" type="presOf" srcId="{40FD2342-58F5-4B4D-96C5-D1F0CDE055DA}" destId="{F0FC8F02-5622-4555-BE26-F512BF13D3A8}" srcOrd="0" destOrd="0" presId="urn:microsoft.com/office/officeart/2005/8/layout/orgChart1"/>
    <dgm:cxn modelId="{D7CA70FE-A4F7-4B1B-A837-68A1C1D590E3}" type="presOf" srcId="{F6434C17-45A7-4283-817B-0B20A83EF38C}" destId="{38AC1B82-ADDF-4C3A-B17E-87BB45A0B3AF}" srcOrd="0" destOrd="0" presId="urn:microsoft.com/office/officeart/2005/8/layout/orgChart1"/>
    <dgm:cxn modelId="{8FD881FE-F1A6-4EF5-AD3D-F1F32CB34D57}" type="presOf" srcId="{15953774-1786-44F2-9E23-AD44C8217DA5}" destId="{C5B2E1F8-EC26-44B2-98CB-CCC2EC1B8E36}" srcOrd="0" destOrd="0" presId="urn:microsoft.com/office/officeart/2005/8/layout/orgChart1"/>
    <dgm:cxn modelId="{10C59AFF-4864-4A33-BC86-16E5A1F5A780}" type="presOf" srcId="{106B7447-E9B1-4BD4-8A13-BCA9ADC98943}" destId="{47641D39-6C23-448C-A71B-F8A14DE6F693}" srcOrd="1" destOrd="0" presId="urn:microsoft.com/office/officeart/2005/8/layout/orgChart1"/>
    <dgm:cxn modelId="{672AF8B0-F1FD-448A-8309-0DBE998DF497}" type="presParOf" srcId="{8FFBD25A-8604-48E9-BAD0-F980A9401843}" destId="{EF7611B3-EC55-4095-9D27-68970C49F005}" srcOrd="0" destOrd="0" presId="urn:microsoft.com/office/officeart/2005/8/layout/orgChart1"/>
    <dgm:cxn modelId="{1235754F-484E-45A5-95E7-11B8294F446F}" type="presParOf" srcId="{EF7611B3-EC55-4095-9D27-68970C49F005}" destId="{CA10364A-FC5D-4EBB-93D0-584F17494E42}" srcOrd="0" destOrd="0" presId="urn:microsoft.com/office/officeart/2005/8/layout/orgChart1"/>
    <dgm:cxn modelId="{ADDF6F27-FA71-4FE1-943C-9BDE7C9955AD}" type="presParOf" srcId="{CA10364A-FC5D-4EBB-93D0-584F17494E42}" destId="{C6848180-73E2-4EB0-BB2B-CF8B3EC0ED2B}" srcOrd="0" destOrd="0" presId="urn:microsoft.com/office/officeart/2005/8/layout/orgChart1"/>
    <dgm:cxn modelId="{BA7459ED-788E-4F2A-98E6-4B6F9EA31E1D}" type="presParOf" srcId="{CA10364A-FC5D-4EBB-93D0-584F17494E42}" destId="{1CA7723C-CDE3-427E-8F14-F118541C9C5F}" srcOrd="1" destOrd="0" presId="urn:microsoft.com/office/officeart/2005/8/layout/orgChart1"/>
    <dgm:cxn modelId="{9409463D-D33B-4A0B-9C4D-1C495286AA7D}" type="presParOf" srcId="{EF7611B3-EC55-4095-9D27-68970C49F005}" destId="{0F00E042-6541-4806-8EC6-4CAC11CB07D0}" srcOrd="1" destOrd="0" presId="urn:microsoft.com/office/officeart/2005/8/layout/orgChart1"/>
    <dgm:cxn modelId="{F0E665A3-BD86-4FEB-807A-1CE0E852C1BE}" type="presParOf" srcId="{0F00E042-6541-4806-8EC6-4CAC11CB07D0}" destId="{827C5A05-CCAF-4E82-88D1-0CE09F9EA439}" srcOrd="0" destOrd="0" presId="urn:microsoft.com/office/officeart/2005/8/layout/orgChart1"/>
    <dgm:cxn modelId="{7DB91650-8EF0-401B-B449-F23D827823D0}" type="presParOf" srcId="{0F00E042-6541-4806-8EC6-4CAC11CB07D0}" destId="{AB15C3C9-E2FF-4328-9005-EEACD610874C}" srcOrd="1" destOrd="0" presId="urn:microsoft.com/office/officeart/2005/8/layout/orgChart1"/>
    <dgm:cxn modelId="{A6E7A743-DF93-4E80-AE19-85469AEF465D}" type="presParOf" srcId="{AB15C3C9-E2FF-4328-9005-EEACD610874C}" destId="{B80C82BA-6078-49F7-9B79-A30C75ED34EE}" srcOrd="0" destOrd="0" presId="urn:microsoft.com/office/officeart/2005/8/layout/orgChart1"/>
    <dgm:cxn modelId="{C6F5D015-BD00-40BA-83D7-65A206FC2F95}" type="presParOf" srcId="{B80C82BA-6078-49F7-9B79-A30C75ED34EE}" destId="{C7BF3140-0DF0-4ADA-9537-224CD2925C15}" srcOrd="0" destOrd="0" presId="urn:microsoft.com/office/officeart/2005/8/layout/orgChart1"/>
    <dgm:cxn modelId="{7C4A9F58-9DD9-4B22-81E6-DBE4B92F223C}" type="presParOf" srcId="{B80C82BA-6078-49F7-9B79-A30C75ED34EE}" destId="{B138F95B-C782-4A4D-9B97-BDCB18506956}" srcOrd="1" destOrd="0" presId="urn:microsoft.com/office/officeart/2005/8/layout/orgChart1"/>
    <dgm:cxn modelId="{5F8BAFF4-80D5-40AB-BD12-594347030135}" type="presParOf" srcId="{AB15C3C9-E2FF-4328-9005-EEACD610874C}" destId="{F18D07D0-1049-46E3-808D-66C7D7047C76}" srcOrd="1" destOrd="0" presId="urn:microsoft.com/office/officeart/2005/8/layout/orgChart1"/>
    <dgm:cxn modelId="{EB9BA603-4D97-4D61-9300-F0C9EC44F847}" type="presParOf" srcId="{F18D07D0-1049-46E3-808D-66C7D7047C76}" destId="{245D91C8-913C-46DB-9BFD-8EB098050635}" srcOrd="0" destOrd="0" presId="urn:microsoft.com/office/officeart/2005/8/layout/orgChart1"/>
    <dgm:cxn modelId="{DC1B1392-96C5-4D61-9C43-DCF68403F56E}" type="presParOf" srcId="{F18D07D0-1049-46E3-808D-66C7D7047C76}" destId="{4E59BBA5-B5AD-4A26-9388-D7819BF57F87}" srcOrd="1" destOrd="0" presId="urn:microsoft.com/office/officeart/2005/8/layout/orgChart1"/>
    <dgm:cxn modelId="{9D4BCAC2-ED50-4C1F-BFD0-2D79DD1BD125}" type="presParOf" srcId="{4E59BBA5-B5AD-4A26-9388-D7819BF57F87}" destId="{ED52ABB2-9957-448F-A69C-15FB75B28703}" srcOrd="0" destOrd="0" presId="urn:microsoft.com/office/officeart/2005/8/layout/orgChart1"/>
    <dgm:cxn modelId="{C2E06BED-4642-4937-8167-55DBB585C62B}" type="presParOf" srcId="{ED52ABB2-9957-448F-A69C-15FB75B28703}" destId="{51A46CAC-DBE9-4AE7-A9AD-A4915F007401}" srcOrd="0" destOrd="0" presId="urn:microsoft.com/office/officeart/2005/8/layout/orgChart1"/>
    <dgm:cxn modelId="{366BEC29-5350-4F78-9409-62EF7774C337}" type="presParOf" srcId="{ED52ABB2-9957-448F-A69C-15FB75B28703}" destId="{6DA998F1-E7B7-48AB-89B9-EAEE5021BBA3}" srcOrd="1" destOrd="0" presId="urn:microsoft.com/office/officeart/2005/8/layout/orgChart1"/>
    <dgm:cxn modelId="{E8A9CF34-EE0D-48F8-AB96-3DCCCCA0E7A6}" type="presParOf" srcId="{4E59BBA5-B5AD-4A26-9388-D7819BF57F87}" destId="{0C2B6D16-2E31-4FF0-90A7-0A80DA3702B5}" srcOrd="1" destOrd="0" presId="urn:microsoft.com/office/officeart/2005/8/layout/orgChart1"/>
    <dgm:cxn modelId="{52D07A68-1E92-49A9-BAFC-886AFE107BF6}" type="presParOf" srcId="{4E59BBA5-B5AD-4A26-9388-D7819BF57F87}" destId="{F7A4B14F-B300-4CA0-A4EF-A2173CEEA725}" srcOrd="2" destOrd="0" presId="urn:microsoft.com/office/officeart/2005/8/layout/orgChart1"/>
    <dgm:cxn modelId="{D316A7BE-193B-4C6C-9804-165F2A47F4B5}" type="presParOf" srcId="{F18D07D0-1049-46E3-808D-66C7D7047C76}" destId="{9F5D1777-7A33-487D-9214-BD47C8932A41}" srcOrd="2" destOrd="0" presId="urn:microsoft.com/office/officeart/2005/8/layout/orgChart1"/>
    <dgm:cxn modelId="{EED6307E-A3BF-42D9-B470-6FDE916B6B7E}" type="presParOf" srcId="{F18D07D0-1049-46E3-808D-66C7D7047C76}" destId="{BA7606B4-F9BF-4CA6-985E-5E50DE791C93}" srcOrd="3" destOrd="0" presId="urn:microsoft.com/office/officeart/2005/8/layout/orgChart1"/>
    <dgm:cxn modelId="{EE06DAED-7C62-476C-B052-5B90DE70066B}" type="presParOf" srcId="{BA7606B4-F9BF-4CA6-985E-5E50DE791C93}" destId="{4C3BA682-1B44-40C0-B61F-121826877315}" srcOrd="0" destOrd="0" presId="urn:microsoft.com/office/officeart/2005/8/layout/orgChart1"/>
    <dgm:cxn modelId="{006F77EB-E8D8-4592-AAD1-04397435607E}" type="presParOf" srcId="{4C3BA682-1B44-40C0-B61F-121826877315}" destId="{A47F98E6-9391-4E88-8DCF-F4A58AB7C14E}" srcOrd="0" destOrd="0" presId="urn:microsoft.com/office/officeart/2005/8/layout/orgChart1"/>
    <dgm:cxn modelId="{61A91CA3-55EF-4A24-A81E-CBADDB2A7F9D}" type="presParOf" srcId="{4C3BA682-1B44-40C0-B61F-121826877315}" destId="{F6737050-1E59-43C8-AFE0-1237ED4D4A96}" srcOrd="1" destOrd="0" presId="urn:microsoft.com/office/officeart/2005/8/layout/orgChart1"/>
    <dgm:cxn modelId="{97E0109E-601E-4952-8CAB-478F5E1C9EBD}" type="presParOf" srcId="{BA7606B4-F9BF-4CA6-985E-5E50DE791C93}" destId="{585D8A4C-1C47-40FC-AC38-C2527D46CC87}" srcOrd="1" destOrd="0" presId="urn:microsoft.com/office/officeart/2005/8/layout/orgChart1"/>
    <dgm:cxn modelId="{7D28DCCB-8FBA-491F-8D32-B038D969B915}" type="presParOf" srcId="{BA7606B4-F9BF-4CA6-985E-5E50DE791C93}" destId="{FBDEAAB5-3C22-4CFC-863D-564137F75729}" srcOrd="2" destOrd="0" presId="urn:microsoft.com/office/officeart/2005/8/layout/orgChart1"/>
    <dgm:cxn modelId="{E692D3D0-B218-4646-B729-A1291A89E20C}" type="presParOf" srcId="{AB15C3C9-E2FF-4328-9005-EEACD610874C}" destId="{7A5892CE-441E-4FF1-BED1-97A29588FFC3}" srcOrd="2" destOrd="0" presId="urn:microsoft.com/office/officeart/2005/8/layout/orgChart1"/>
    <dgm:cxn modelId="{1F7365B9-2E5B-4EB7-B29A-5A8B0AE41A1D}" type="presParOf" srcId="{0F00E042-6541-4806-8EC6-4CAC11CB07D0}" destId="{14595F8A-D42C-4913-A48B-E9A1D84153C9}" srcOrd="2" destOrd="0" presId="urn:microsoft.com/office/officeart/2005/8/layout/orgChart1"/>
    <dgm:cxn modelId="{9BFD0FD8-B4DC-4C1B-81B3-ECA5E0C9722B}" type="presParOf" srcId="{0F00E042-6541-4806-8EC6-4CAC11CB07D0}" destId="{01AC116D-80D0-4003-95A8-12284E4FFD3D}" srcOrd="3" destOrd="0" presId="urn:microsoft.com/office/officeart/2005/8/layout/orgChart1"/>
    <dgm:cxn modelId="{BD42BD35-600C-4138-83F5-297C947A8368}" type="presParOf" srcId="{01AC116D-80D0-4003-95A8-12284E4FFD3D}" destId="{6BBAE00B-7CFB-421B-870F-50D577B9B302}" srcOrd="0" destOrd="0" presId="urn:microsoft.com/office/officeart/2005/8/layout/orgChart1"/>
    <dgm:cxn modelId="{F49FD5C2-57A0-4E40-B13A-A2967930C00E}" type="presParOf" srcId="{6BBAE00B-7CFB-421B-870F-50D577B9B302}" destId="{1BC7B83E-8815-4BA6-9F12-A05845B2BF3F}" srcOrd="0" destOrd="0" presId="urn:microsoft.com/office/officeart/2005/8/layout/orgChart1"/>
    <dgm:cxn modelId="{9968133D-D6D7-4209-A48E-D5024AC43606}" type="presParOf" srcId="{6BBAE00B-7CFB-421B-870F-50D577B9B302}" destId="{607A816D-E6DB-406F-85CF-BC4FACF93EEB}" srcOrd="1" destOrd="0" presId="urn:microsoft.com/office/officeart/2005/8/layout/orgChart1"/>
    <dgm:cxn modelId="{438BF5D0-04B3-4911-8E91-8F2A035AF826}" type="presParOf" srcId="{01AC116D-80D0-4003-95A8-12284E4FFD3D}" destId="{83D1D847-10A2-4BB6-B28C-453BC5DC9CD6}" srcOrd="1" destOrd="0" presId="urn:microsoft.com/office/officeart/2005/8/layout/orgChart1"/>
    <dgm:cxn modelId="{88B1B73D-813B-4BE4-B880-6D29A215A515}" type="presParOf" srcId="{83D1D847-10A2-4BB6-B28C-453BC5DC9CD6}" destId="{CFE9E935-7EE3-47E2-B0D9-08A15273D3B3}" srcOrd="0" destOrd="0" presId="urn:microsoft.com/office/officeart/2005/8/layout/orgChart1"/>
    <dgm:cxn modelId="{A5D329F0-542B-4C40-AD74-32374B810747}" type="presParOf" srcId="{83D1D847-10A2-4BB6-B28C-453BC5DC9CD6}" destId="{652CC9E1-EF19-47E0-AEB3-524DA172440B}" srcOrd="1" destOrd="0" presId="urn:microsoft.com/office/officeart/2005/8/layout/orgChart1"/>
    <dgm:cxn modelId="{232F1451-43CB-4288-86E7-59FF604D802E}" type="presParOf" srcId="{652CC9E1-EF19-47E0-AEB3-524DA172440B}" destId="{326F6FF1-8DC6-4515-AF01-C501E8A7D0C3}" srcOrd="0" destOrd="0" presId="urn:microsoft.com/office/officeart/2005/8/layout/orgChart1"/>
    <dgm:cxn modelId="{DB138243-D3C4-4B52-BAAC-674ECAAF3BA5}" type="presParOf" srcId="{326F6FF1-8DC6-4515-AF01-C501E8A7D0C3}" destId="{F47CB89E-931E-42CA-B111-0233E25C36A2}" srcOrd="0" destOrd="0" presId="urn:microsoft.com/office/officeart/2005/8/layout/orgChart1"/>
    <dgm:cxn modelId="{7D7A1ABC-DF2C-4ED0-A88F-B221E5593E2B}" type="presParOf" srcId="{326F6FF1-8DC6-4515-AF01-C501E8A7D0C3}" destId="{41446C38-D523-43BC-B60B-19AE246B57A7}" srcOrd="1" destOrd="0" presId="urn:microsoft.com/office/officeart/2005/8/layout/orgChart1"/>
    <dgm:cxn modelId="{6CE1687A-A9C1-4D41-814C-FB26E55C55BE}" type="presParOf" srcId="{652CC9E1-EF19-47E0-AEB3-524DA172440B}" destId="{172FCFDB-2293-4312-AD62-4971D9B4FB43}" srcOrd="1" destOrd="0" presId="urn:microsoft.com/office/officeart/2005/8/layout/orgChart1"/>
    <dgm:cxn modelId="{BECC7711-0A41-4FAA-85CD-4AA160974394}" type="presParOf" srcId="{652CC9E1-EF19-47E0-AEB3-524DA172440B}" destId="{15306DD3-6F79-48F5-84AA-F12E872C3EC1}" srcOrd="2" destOrd="0" presId="urn:microsoft.com/office/officeart/2005/8/layout/orgChart1"/>
    <dgm:cxn modelId="{A213A54E-79B1-4D15-99EF-933BA1652DCC}" type="presParOf" srcId="{83D1D847-10A2-4BB6-B28C-453BC5DC9CD6}" destId="{74167E2E-B4B2-48E8-A603-38D22E3F5D44}" srcOrd="2" destOrd="0" presId="urn:microsoft.com/office/officeart/2005/8/layout/orgChart1"/>
    <dgm:cxn modelId="{EE3B53C6-FFAD-4631-9572-363FB535A042}" type="presParOf" srcId="{83D1D847-10A2-4BB6-B28C-453BC5DC9CD6}" destId="{B8B5198B-C0E5-44C6-B197-B71109ED9154}" srcOrd="3" destOrd="0" presId="urn:microsoft.com/office/officeart/2005/8/layout/orgChart1"/>
    <dgm:cxn modelId="{CFC919CD-656E-4F87-9E1D-E0FBB1BBBCE6}" type="presParOf" srcId="{B8B5198B-C0E5-44C6-B197-B71109ED9154}" destId="{803D17A4-5AA8-4912-B98E-049EC2B70B47}" srcOrd="0" destOrd="0" presId="urn:microsoft.com/office/officeart/2005/8/layout/orgChart1"/>
    <dgm:cxn modelId="{206A293B-8891-46EE-A895-9C436E8FC942}" type="presParOf" srcId="{803D17A4-5AA8-4912-B98E-049EC2B70B47}" destId="{42D8E7BD-1926-46AA-AE6E-9920FCD9809D}" srcOrd="0" destOrd="0" presId="urn:microsoft.com/office/officeart/2005/8/layout/orgChart1"/>
    <dgm:cxn modelId="{FF8F7687-BAEA-439E-B3C9-F10A8CC5441E}" type="presParOf" srcId="{803D17A4-5AA8-4912-B98E-049EC2B70B47}" destId="{CA534A6B-3915-4279-8218-7B7A4EE84B5F}" srcOrd="1" destOrd="0" presId="urn:microsoft.com/office/officeart/2005/8/layout/orgChart1"/>
    <dgm:cxn modelId="{0036B64D-6F32-4910-A0AD-9D435A128300}" type="presParOf" srcId="{B8B5198B-C0E5-44C6-B197-B71109ED9154}" destId="{F868CFDD-A571-4FC6-BE9D-425F934F1749}" srcOrd="1" destOrd="0" presId="urn:microsoft.com/office/officeart/2005/8/layout/orgChart1"/>
    <dgm:cxn modelId="{E532B392-45AF-45A5-A2ED-D81767A316D4}" type="presParOf" srcId="{B8B5198B-C0E5-44C6-B197-B71109ED9154}" destId="{13EEE303-FE70-4F5B-90A8-4AB370FBD977}" srcOrd="2" destOrd="0" presId="urn:microsoft.com/office/officeart/2005/8/layout/orgChart1"/>
    <dgm:cxn modelId="{4D9753EA-5260-4670-93F1-3CDA29AF070D}" type="presParOf" srcId="{01AC116D-80D0-4003-95A8-12284E4FFD3D}" destId="{C41C64FD-49DE-44B9-B9AB-7EA3B98D3250}" srcOrd="2" destOrd="0" presId="urn:microsoft.com/office/officeart/2005/8/layout/orgChart1"/>
    <dgm:cxn modelId="{D1A39F9F-EF81-4B4F-B79F-6D6A6A845F31}" type="presParOf" srcId="{0F00E042-6541-4806-8EC6-4CAC11CB07D0}" destId="{C5B2E1F8-EC26-44B2-98CB-CCC2EC1B8E36}" srcOrd="4" destOrd="0" presId="urn:microsoft.com/office/officeart/2005/8/layout/orgChart1"/>
    <dgm:cxn modelId="{5B1D14C4-B956-4B49-A6A8-51132CBBC2C2}" type="presParOf" srcId="{0F00E042-6541-4806-8EC6-4CAC11CB07D0}" destId="{27608849-6B31-462E-A48C-EE9D5661D825}" srcOrd="5" destOrd="0" presId="urn:microsoft.com/office/officeart/2005/8/layout/orgChart1"/>
    <dgm:cxn modelId="{1269F659-29BA-476A-86B7-B526BEC0C2C3}" type="presParOf" srcId="{27608849-6B31-462E-A48C-EE9D5661D825}" destId="{47170705-6F9F-4DDA-8D01-BC8FBAA802CF}" srcOrd="0" destOrd="0" presId="urn:microsoft.com/office/officeart/2005/8/layout/orgChart1"/>
    <dgm:cxn modelId="{12CEEEF4-4F12-4EB3-87BD-58B349D1F54A}" type="presParOf" srcId="{47170705-6F9F-4DDA-8D01-BC8FBAA802CF}" destId="{B82BB74D-0EB9-473F-9B3D-0456553F44B8}" srcOrd="0" destOrd="0" presId="urn:microsoft.com/office/officeart/2005/8/layout/orgChart1"/>
    <dgm:cxn modelId="{504E57EA-78D7-4D02-B51B-152E9D0EEE0F}" type="presParOf" srcId="{47170705-6F9F-4DDA-8D01-BC8FBAA802CF}" destId="{6771FB2E-C388-4CA5-A8E7-1BE69AEE08FE}" srcOrd="1" destOrd="0" presId="urn:microsoft.com/office/officeart/2005/8/layout/orgChart1"/>
    <dgm:cxn modelId="{13C18F14-7207-45C4-9AAF-81F94AA5C2F2}" type="presParOf" srcId="{27608849-6B31-462E-A48C-EE9D5661D825}" destId="{EA14332B-406C-4134-9624-042AE7E0E630}" srcOrd="1" destOrd="0" presId="urn:microsoft.com/office/officeart/2005/8/layout/orgChart1"/>
    <dgm:cxn modelId="{67D42B16-EAE3-45BA-B7A4-769B3C7667AE}" type="presParOf" srcId="{EA14332B-406C-4134-9624-042AE7E0E630}" destId="{66E078E0-3479-4749-832A-C846175A1D46}" srcOrd="0" destOrd="0" presId="urn:microsoft.com/office/officeart/2005/8/layout/orgChart1"/>
    <dgm:cxn modelId="{4B230D81-F3ED-422E-8739-5047AC3E4FF0}" type="presParOf" srcId="{EA14332B-406C-4134-9624-042AE7E0E630}" destId="{68DB7F67-3A4C-40D0-B8F5-D5B01623959C}" srcOrd="1" destOrd="0" presId="urn:microsoft.com/office/officeart/2005/8/layout/orgChart1"/>
    <dgm:cxn modelId="{0C67E454-425B-4698-A8F9-470F01E533D9}" type="presParOf" srcId="{68DB7F67-3A4C-40D0-B8F5-D5B01623959C}" destId="{B1EAB803-CC76-4C9B-9A8D-382D5E3CA617}" srcOrd="0" destOrd="0" presId="urn:microsoft.com/office/officeart/2005/8/layout/orgChart1"/>
    <dgm:cxn modelId="{4EBD2532-9925-48EB-92EA-1D7D0C3241FD}" type="presParOf" srcId="{B1EAB803-CC76-4C9B-9A8D-382D5E3CA617}" destId="{CCC3CAB6-658E-487D-89A1-2E5585893DBB}" srcOrd="0" destOrd="0" presId="urn:microsoft.com/office/officeart/2005/8/layout/orgChart1"/>
    <dgm:cxn modelId="{5C87D70D-1EE7-477E-B682-1BF1E3124BE6}" type="presParOf" srcId="{B1EAB803-CC76-4C9B-9A8D-382D5E3CA617}" destId="{DA359EE3-2815-42AE-9273-426791BC7D6B}" srcOrd="1" destOrd="0" presId="urn:microsoft.com/office/officeart/2005/8/layout/orgChart1"/>
    <dgm:cxn modelId="{117C5F3B-A138-414B-A6EC-2ED0C2622D59}" type="presParOf" srcId="{68DB7F67-3A4C-40D0-B8F5-D5B01623959C}" destId="{83D4100F-4003-46CC-ABBB-BBF96F656262}" srcOrd="1" destOrd="0" presId="urn:microsoft.com/office/officeart/2005/8/layout/orgChart1"/>
    <dgm:cxn modelId="{B9F2AE4B-CD04-4EED-B382-BDE27EFCF43C}" type="presParOf" srcId="{68DB7F67-3A4C-40D0-B8F5-D5B01623959C}" destId="{49B5F89E-399E-437A-9BB0-E6BD0A4B8538}" srcOrd="2" destOrd="0" presId="urn:microsoft.com/office/officeart/2005/8/layout/orgChart1"/>
    <dgm:cxn modelId="{5711D699-36CD-450F-AA72-DDF13AF5D49D}" type="presParOf" srcId="{EA14332B-406C-4134-9624-042AE7E0E630}" destId="{94B71F67-0CB8-4925-81AF-7F97A87C8C79}" srcOrd="2" destOrd="0" presId="urn:microsoft.com/office/officeart/2005/8/layout/orgChart1"/>
    <dgm:cxn modelId="{9F75EDF8-9937-4A93-A30A-45B964518EDE}" type="presParOf" srcId="{EA14332B-406C-4134-9624-042AE7E0E630}" destId="{E646E183-828B-4760-B251-7353BA8EF85A}" srcOrd="3" destOrd="0" presId="urn:microsoft.com/office/officeart/2005/8/layout/orgChart1"/>
    <dgm:cxn modelId="{3170509F-FE66-4A07-9124-3840732D83B0}" type="presParOf" srcId="{E646E183-828B-4760-B251-7353BA8EF85A}" destId="{4A168113-1430-4BF0-8EB5-C1A9685417E1}" srcOrd="0" destOrd="0" presId="urn:microsoft.com/office/officeart/2005/8/layout/orgChart1"/>
    <dgm:cxn modelId="{AAFE0939-D80A-4DEC-9AE3-925BD737B957}" type="presParOf" srcId="{4A168113-1430-4BF0-8EB5-C1A9685417E1}" destId="{5DFF0F02-C05F-4F73-ACD6-48FC30AD75CF}" srcOrd="0" destOrd="0" presId="urn:microsoft.com/office/officeart/2005/8/layout/orgChart1"/>
    <dgm:cxn modelId="{E5456D70-6428-4340-BBA3-9102EEE5027C}" type="presParOf" srcId="{4A168113-1430-4BF0-8EB5-C1A9685417E1}" destId="{7B2F8896-9E3B-4F24-B088-A3C877BB9B3E}" srcOrd="1" destOrd="0" presId="urn:microsoft.com/office/officeart/2005/8/layout/orgChart1"/>
    <dgm:cxn modelId="{497C7E60-D5F4-4D68-9EB9-39C3D66FDE81}" type="presParOf" srcId="{E646E183-828B-4760-B251-7353BA8EF85A}" destId="{9055712D-7BA2-4120-87ED-5FBC25F4CF63}" srcOrd="1" destOrd="0" presId="urn:microsoft.com/office/officeart/2005/8/layout/orgChart1"/>
    <dgm:cxn modelId="{A3FEB5F4-6F11-446D-BCFB-CDA573599E45}" type="presParOf" srcId="{E646E183-828B-4760-B251-7353BA8EF85A}" destId="{780E241C-DA0B-4FC9-AFE1-7C86C4DBC727}" srcOrd="2" destOrd="0" presId="urn:microsoft.com/office/officeart/2005/8/layout/orgChart1"/>
    <dgm:cxn modelId="{1DADF293-7F2E-4A5A-AD2E-8C379247716A}" type="presParOf" srcId="{EA14332B-406C-4134-9624-042AE7E0E630}" destId="{C49F359E-D589-4EB8-81C4-A87D7C4E6FC4}" srcOrd="4" destOrd="0" presId="urn:microsoft.com/office/officeart/2005/8/layout/orgChart1"/>
    <dgm:cxn modelId="{1FF6B993-1501-4788-B844-1D465D8A1741}" type="presParOf" srcId="{EA14332B-406C-4134-9624-042AE7E0E630}" destId="{DAC816D3-0CB7-4389-97E8-456CFB9D1C3C}" srcOrd="5" destOrd="0" presId="urn:microsoft.com/office/officeart/2005/8/layout/orgChart1"/>
    <dgm:cxn modelId="{8845157E-F5A2-4F50-A563-FB702A3129D7}" type="presParOf" srcId="{DAC816D3-0CB7-4389-97E8-456CFB9D1C3C}" destId="{3DC2B922-9E0F-435D-A557-68C311004733}" srcOrd="0" destOrd="0" presId="urn:microsoft.com/office/officeart/2005/8/layout/orgChart1"/>
    <dgm:cxn modelId="{F4BC983C-4C48-4728-ABC6-81AA8345436F}" type="presParOf" srcId="{3DC2B922-9E0F-435D-A557-68C311004733}" destId="{84B03320-6C64-439D-A765-B93B40369A39}" srcOrd="0" destOrd="0" presId="urn:microsoft.com/office/officeart/2005/8/layout/orgChart1"/>
    <dgm:cxn modelId="{8CE5DA65-9CDB-4123-BCE5-EA29D12BABF2}" type="presParOf" srcId="{3DC2B922-9E0F-435D-A557-68C311004733}" destId="{01CE1357-2FF0-4334-895C-70C292B454EF}" srcOrd="1" destOrd="0" presId="urn:microsoft.com/office/officeart/2005/8/layout/orgChart1"/>
    <dgm:cxn modelId="{96774019-29EB-41ED-B55D-55381D9C18A4}" type="presParOf" srcId="{DAC816D3-0CB7-4389-97E8-456CFB9D1C3C}" destId="{0E71206B-F2D0-4364-81E8-99A8017DEDF8}" srcOrd="1" destOrd="0" presId="urn:microsoft.com/office/officeart/2005/8/layout/orgChart1"/>
    <dgm:cxn modelId="{466E8B35-84C9-4416-ABFE-FA3DA1607DD0}" type="presParOf" srcId="{DAC816D3-0CB7-4389-97E8-456CFB9D1C3C}" destId="{0876DF08-C932-4F73-AA5F-DE1366AC233B}" srcOrd="2" destOrd="0" presId="urn:microsoft.com/office/officeart/2005/8/layout/orgChart1"/>
    <dgm:cxn modelId="{C032E9D5-8A8A-4700-B2E6-15F29B11A441}" type="presParOf" srcId="{27608849-6B31-462E-A48C-EE9D5661D825}" destId="{37E63759-2613-40B9-9014-32B3413FE60E}" srcOrd="2" destOrd="0" presId="urn:microsoft.com/office/officeart/2005/8/layout/orgChart1"/>
    <dgm:cxn modelId="{F08CEBDC-4B95-408E-A528-E431186B4093}" type="presParOf" srcId="{0F00E042-6541-4806-8EC6-4CAC11CB07D0}" destId="{F0FC8F02-5622-4555-BE26-F512BF13D3A8}" srcOrd="6" destOrd="0" presId="urn:microsoft.com/office/officeart/2005/8/layout/orgChart1"/>
    <dgm:cxn modelId="{0E80DFA4-15E3-4D5C-86A0-BAB002F52DC0}" type="presParOf" srcId="{0F00E042-6541-4806-8EC6-4CAC11CB07D0}" destId="{52394ECD-BCD0-4DA6-A957-A88081AE1EF8}" srcOrd="7" destOrd="0" presId="urn:microsoft.com/office/officeart/2005/8/layout/orgChart1"/>
    <dgm:cxn modelId="{386E2CEC-9D11-4B01-B627-53F733C0BDB1}" type="presParOf" srcId="{52394ECD-BCD0-4DA6-A957-A88081AE1EF8}" destId="{DB71F3CA-DEB7-456B-AF43-B364A70BCEB0}" srcOrd="0" destOrd="0" presId="urn:microsoft.com/office/officeart/2005/8/layout/orgChart1"/>
    <dgm:cxn modelId="{E1686B37-7E5E-4BA6-B7B9-AA55FCE95B82}" type="presParOf" srcId="{DB71F3CA-DEB7-456B-AF43-B364A70BCEB0}" destId="{DBBD51F8-F9F0-499B-B4E7-B78875FEC30B}" srcOrd="0" destOrd="0" presId="urn:microsoft.com/office/officeart/2005/8/layout/orgChart1"/>
    <dgm:cxn modelId="{A6303629-C3CC-4FB6-95BF-038DFB766710}" type="presParOf" srcId="{DB71F3CA-DEB7-456B-AF43-B364A70BCEB0}" destId="{1699CB26-9F4E-4079-A38E-8EB9B035CE9C}" srcOrd="1" destOrd="0" presId="urn:microsoft.com/office/officeart/2005/8/layout/orgChart1"/>
    <dgm:cxn modelId="{5A84F260-5500-4DAC-908C-C4E4B7E2370E}" type="presParOf" srcId="{52394ECD-BCD0-4DA6-A957-A88081AE1EF8}" destId="{C08EBD6D-B6F9-461D-AF1B-DE447B1AE74B}" srcOrd="1" destOrd="0" presId="urn:microsoft.com/office/officeart/2005/8/layout/orgChart1"/>
    <dgm:cxn modelId="{A995DAE9-4387-403D-B7F6-0465D03F5F48}" type="presParOf" srcId="{C08EBD6D-B6F9-461D-AF1B-DE447B1AE74B}" destId="{5D0E285C-0904-4911-A2B3-38125EF275F9}" srcOrd="0" destOrd="0" presId="urn:microsoft.com/office/officeart/2005/8/layout/orgChart1"/>
    <dgm:cxn modelId="{F2E874E6-FC66-4D35-841A-EA8B401C1986}" type="presParOf" srcId="{C08EBD6D-B6F9-461D-AF1B-DE447B1AE74B}" destId="{18BD5DD1-8014-4496-AC7B-8F4D46DE238E}" srcOrd="1" destOrd="0" presId="urn:microsoft.com/office/officeart/2005/8/layout/orgChart1"/>
    <dgm:cxn modelId="{568BB07C-142B-4F28-98D5-5AE9FB7F95F1}" type="presParOf" srcId="{18BD5DD1-8014-4496-AC7B-8F4D46DE238E}" destId="{5F7C722C-7C59-4E47-9B47-64C036ADB0E2}" srcOrd="0" destOrd="0" presId="urn:microsoft.com/office/officeart/2005/8/layout/orgChart1"/>
    <dgm:cxn modelId="{B907F744-2D81-41C7-B45F-05F8AAC6BA26}" type="presParOf" srcId="{5F7C722C-7C59-4E47-9B47-64C036ADB0E2}" destId="{89ABCF49-1A71-4276-9032-947F75DED1BA}" srcOrd="0" destOrd="0" presId="urn:microsoft.com/office/officeart/2005/8/layout/orgChart1"/>
    <dgm:cxn modelId="{CBC7046C-4533-4789-B992-783BEB910A2D}" type="presParOf" srcId="{5F7C722C-7C59-4E47-9B47-64C036ADB0E2}" destId="{9259776E-FA2B-45FA-B103-4A8D5F4EAA3E}" srcOrd="1" destOrd="0" presId="urn:microsoft.com/office/officeart/2005/8/layout/orgChart1"/>
    <dgm:cxn modelId="{F5A4C1BB-ECC6-4B0F-92D5-AD6AD5E00B65}" type="presParOf" srcId="{18BD5DD1-8014-4496-AC7B-8F4D46DE238E}" destId="{D9362B0E-4A2F-4CFB-912C-6ED1354E2144}" srcOrd="1" destOrd="0" presId="urn:microsoft.com/office/officeart/2005/8/layout/orgChart1"/>
    <dgm:cxn modelId="{D047A2A8-9811-4BC3-B06E-3715D60A6D3A}" type="presParOf" srcId="{18BD5DD1-8014-4496-AC7B-8F4D46DE238E}" destId="{535A3879-CE2E-4400-B5FD-BD090BE58537}" srcOrd="2" destOrd="0" presId="urn:microsoft.com/office/officeart/2005/8/layout/orgChart1"/>
    <dgm:cxn modelId="{D8D22F8F-A6BA-49AE-804C-F2F8C767051E}" type="presParOf" srcId="{C08EBD6D-B6F9-461D-AF1B-DE447B1AE74B}" destId="{319021D7-5AFC-4AA6-A008-5E5577CDA5A5}" srcOrd="2" destOrd="0" presId="urn:microsoft.com/office/officeart/2005/8/layout/orgChart1"/>
    <dgm:cxn modelId="{052DEC08-30D8-4C3B-AB9D-5D1EEE21AB4F}" type="presParOf" srcId="{C08EBD6D-B6F9-461D-AF1B-DE447B1AE74B}" destId="{242E6931-A808-48A6-84A6-6B39D3CEF4AA}" srcOrd="3" destOrd="0" presId="urn:microsoft.com/office/officeart/2005/8/layout/orgChart1"/>
    <dgm:cxn modelId="{F92D2E85-8615-46D5-A6EB-B0E11576FEB7}" type="presParOf" srcId="{242E6931-A808-48A6-84A6-6B39D3CEF4AA}" destId="{176194EE-EE5B-4F53-9E77-6AD8A4B95F3A}" srcOrd="0" destOrd="0" presId="urn:microsoft.com/office/officeart/2005/8/layout/orgChart1"/>
    <dgm:cxn modelId="{74880063-19C7-4FFD-80BF-75C2286BA241}" type="presParOf" srcId="{176194EE-EE5B-4F53-9E77-6AD8A4B95F3A}" destId="{A6955F65-7B2D-4A9B-8497-8C33CD67B118}" srcOrd="0" destOrd="0" presId="urn:microsoft.com/office/officeart/2005/8/layout/orgChart1"/>
    <dgm:cxn modelId="{322A8DE7-64E5-4BE4-A3D2-D55B76F562FE}" type="presParOf" srcId="{176194EE-EE5B-4F53-9E77-6AD8A4B95F3A}" destId="{531A1466-3698-46E5-AB4F-EB2875E0697A}" srcOrd="1" destOrd="0" presId="urn:microsoft.com/office/officeart/2005/8/layout/orgChart1"/>
    <dgm:cxn modelId="{8BEAFDFC-8702-4D88-AFB8-EFA1C7434F6C}" type="presParOf" srcId="{242E6931-A808-48A6-84A6-6B39D3CEF4AA}" destId="{79F8DC9F-F43D-46C7-AF6C-F21DBB5CA632}" srcOrd="1" destOrd="0" presId="urn:microsoft.com/office/officeart/2005/8/layout/orgChart1"/>
    <dgm:cxn modelId="{1FC42B7C-E376-492E-AF0A-1F7B5EFD571A}" type="presParOf" srcId="{242E6931-A808-48A6-84A6-6B39D3CEF4AA}" destId="{5B4DE4FD-337B-4F43-AC89-CBA39B8C70D2}" srcOrd="2" destOrd="0" presId="urn:microsoft.com/office/officeart/2005/8/layout/orgChart1"/>
    <dgm:cxn modelId="{C478816A-D617-46B0-B68E-E3ED9A3DBE73}" type="presParOf" srcId="{C08EBD6D-B6F9-461D-AF1B-DE447B1AE74B}" destId="{054479B4-40BF-4FE1-8167-0DFD5276C229}" srcOrd="4" destOrd="0" presId="urn:microsoft.com/office/officeart/2005/8/layout/orgChart1"/>
    <dgm:cxn modelId="{7B31C5C1-F14D-4D89-9C59-88BBE29EF62C}" type="presParOf" srcId="{C08EBD6D-B6F9-461D-AF1B-DE447B1AE74B}" destId="{1B001E6A-222A-43C1-8C95-7AF7077324DB}" srcOrd="5" destOrd="0" presId="urn:microsoft.com/office/officeart/2005/8/layout/orgChart1"/>
    <dgm:cxn modelId="{9AC09F40-CB77-4215-B34B-FDE32854E2CB}" type="presParOf" srcId="{1B001E6A-222A-43C1-8C95-7AF7077324DB}" destId="{E95892D5-1772-4DE0-927B-E3080A59BAD3}" srcOrd="0" destOrd="0" presId="urn:microsoft.com/office/officeart/2005/8/layout/orgChart1"/>
    <dgm:cxn modelId="{899A1E8A-6093-4BE3-85EF-872C7D27FD5B}" type="presParOf" srcId="{E95892D5-1772-4DE0-927B-E3080A59BAD3}" destId="{38AC1B82-ADDF-4C3A-B17E-87BB45A0B3AF}" srcOrd="0" destOrd="0" presId="urn:microsoft.com/office/officeart/2005/8/layout/orgChart1"/>
    <dgm:cxn modelId="{644D561F-07BE-45DF-86BC-370B113122F6}" type="presParOf" srcId="{E95892D5-1772-4DE0-927B-E3080A59BAD3}" destId="{7A9E2E70-A80D-4B74-81B2-FD76E81A82B7}" srcOrd="1" destOrd="0" presId="urn:microsoft.com/office/officeart/2005/8/layout/orgChart1"/>
    <dgm:cxn modelId="{31D99C21-3796-4C3E-8F46-CF200C29938C}" type="presParOf" srcId="{1B001E6A-222A-43C1-8C95-7AF7077324DB}" destId="{09DBADC0-9113-4152-BEA8-0D49C3FE7353}" srcOrd="1" destOrd="0" presId="urn:microsoft.com/office/officeart/2005/8/layout/orgChart1"/>
    <dgm:cxn modelId="{9924A8CC-433D-4145-95D2-1D169D6B4C63}" type="presParOf" srcId="{1B001E6A-222A-43C1-8C95-7AF7077324DB}" destId="{8D0E9327-CBCC-417E-BA77-D068D9BB0117}" srcOrd="2" destOrd="0" presId="urn:microsoft.com/office/officeart/2005/8/layout/orgChart1"/>
    <dgm:cxn modelId="{2C2A2402-E216-4EF1-B2B0-F38E2FBB4C2E}" type="presParOf" srcId="{C08EBD6D-B6F9-461D-AF1B-DE447B1AE74B}" destId="{4A11871E-B717-4A92-BA7B-A1BFA3CB8148}" srcOrd="6" destOrd="0" presId="urn:microsoft.com/office/officeart/2005/8/layout/orgChart1"/>
    <dgm:cxn modelId="{161190EA-FE72-4A15-B818-DAEBA6AFF905}" type="presParOf" srcId="{C08EBD6D-B6F9-461D-AF1B-DE447B1AE74B}" destId="{E08597CA-38EB-470E-995D-604851A09F81}" srcOrd="7" destOrd="0" presId="urn:microsoft.com/office/officeart/2005/8/layout/orgChart1"/>
    <dgm:cxn modelId="{D6331829-C84D-445A-B825-3F19BF806BFD}" type="presParOf" srcId="{E08597CA-38EB-470E-995D-604851A09F81}" destId="{68939DA8-EF35-4D4A-B701-548C6326E198}" srcOrd="0" destOrd="0" presId="urn:microsoft.com/office/officeart/2005/8/layout/orgChart1"/>
    <dgm:cxn modelId="{626DD8F4-23B6-470B-8F75-D4D585C8AA2D}" type="presParOf" srcId="{68939DA8-EF35-4D4A-B701-548C6326E198}" destId="{30387790-FE60-4907-8E79-2CBF38C0F238}" srcOrd="0" destOrd="0" presId="urn:microsoft.com/office/officeart/2005/8/layout/orgChart1"/>
    <dgm:cxn modelId="{E81C4E94-FAB6-4A10-A11D-7A7BA33C0A07}" type="presParOf" srcId="{68939DA8-EF35-4D4A-B701-548C6326E198}" destId="{47641D39-6C23-448C-A71B-F8A14DE6F693}" srcOrd="1" destOrd="0" presId="urn:microsoft.com/office/officeart/2005/8/layout/orgChart1"/>
    <dgm:cxn modelId="{54120363-A512-45BF-AF39-85B48E4C1FF7}" type="presParOf" srcId="{E08597CA-38EB-470E-995D-604851A09F81}" destId="{4B12B92F-48AB-401C-BB95-6D8CB78C0963}" srcOrd="1" destOrd="0" presId="urn:microsoft.com/office/officeart/2005/8/layout/orgChart1"/>
    <dgm:cxn modelId="{97EE2BD6-930D-4AA4-BB27-D5CDE1E8F7E1}" type="presParOf" srcId="{E08597CA-38EB-470E-995D-604851A09F81}" destId="{907CC36A-BDCF-4A46-A9E0-670F5E2ED2E8}" srcOrd="2" destOrd="0" presId="urn:microsoft.com/office/officeart/2005/8/layout/orgChart1"/>
    <dgm:cxn modelId="{4050A6C5-90A1-453A-B4DE-F7A78B281F08}" type="presParOf" srcId="{52394ECD-BCD0-4DA6-A957-A88081AE1EF8}" destId="{BF908504-13BF-4A91-AE01-C53FD8DA3AA4}" srcOrd="2" destOrd="0" presId="urn:microsoft.com/office/officeart/2005/8/layout/orgChart1"/>
    <dgm:cxn modelId="{FF5637AF-7E98-4DA0-BE84-2247CCEE41B8}" type="presParOf" srcId="{0F00E042-6541-4806-8EC6-4CAC11CB07D0}" destId="{AB26263F-7130-4BCA-9B79-CA62B4B33421}" srcOrd="8" destOrd="0" presId="urn:microsoft.com/office/officeart/2005/8/layout/orgChart1"/>
    <dgm:cxn modelId="{03E2EECE-140C-4F24-8B01-157A110C1EB7}" type="presParOf" srcId="{0F00E042-6541-4806-8EC6-4CAC11CB07D0}" destId="{6C21FB7C-638D-40F6-B618-BBBC3EFB8395}" srcOrd="9" destOrd="0" presId="urn:microsoft.com/office/officeart/2005/8/layout/orgChart1"/>
    <dgm:cxn modelId="{BE2F93C9-C352-4D74-A3CC-8EF5DDAB0798}" type="presParOf" srcId="{6C21FB7C-638D-40F6-B618-BBBC3EFB8395}" destId="{FF249EA7-9710-404C-A174-D0D9A8A9E5A9}" srcOrd="0" destOrd="0" presId="urn:microsoft.com/office/officeart/2005/8/layout/orgChart1"/>
    <dgm:cxn modelId="{3F62E571-7CF5-46C1-AA7C-82887AB6AEAE}" type="presParOf" srcId="{FF249EA7-9710-404C-A174-D0D9A8A9E5A9}" destId="{1BB712D1-9AB0-4714-A806-1384A4072050}" srcOrd="0" destOrd="0" presId="urn:microsoft.com/office/officeart/2005/8/layout/orgChart1"/>
    <dgm:cxn modelId="{150D8BFE-C9A6-42A7-A163-8E6F49227913}" type="presParOf" srcId="{FF249EA7-9710-404C-A174-D0D9A8A9E5A9}" destId="{CC116914-C4DB-43EE-8AF7-801284670E44}" srcOrd="1" destOrd="0" presId="urn:microsoft.com/office/officeart/2005/8/layout/orgChart1"/>
    <dgm:cxn modelId="{005F12D5-458F-4EFE-B09C-90FB16E4BC5E}" type="presParOf" srcId="{6C21FB7C-638D-40F6-B618-BBBC3EFB8395}" destId="{3C51B5A5-BD59-4DDD-ADAD-29FFD2F3DB87}" srcOrd="1" destOrd="0" presId="urn:microsoft.com/office/officeart/2005/8/layout/orgChart1"/>
    <dgm:cxn modelId="{C71D9AA0-B397-45BC-8B1C-32675658BBD7}" type="presParOf" srcId="{3C51B5A5-BD59-4DDD-ADAD-29FFD2F3DB87}" destId="{3D43EC12-9AF2-4EF7-B7FA-2E89686A6155}" srcOrd="0" destOrd="0" presId="urn:microsoft.com/office/officeart/2005/8/layout/orgChart1"/>
    <dgm:cxn modelId="{41E44CA0-04C1-417C-A2A3-EF08C35B1112}" type="presParOf" srcId="{3C51B5A5-BD59-4DDD-ADAD-29FFD2F3DB87}" destId="{AD4088A5-826B-400F-AE5E-59B06B2633A0}" srcOrd="1" destOrd="0" presId="urn:microsoft.com/office/officeart/2005/8/layout/orgChart1"/>
    <dgm:cxn modelId="{DA54B1DC-A91D-4EE9-A74A-C21105ABCCF6}" type="presParOf" srcId="{AD4088A5-826B-400F-AE5E-59B06B2633A0}" destId="{065DDBA1-E0A4-4578-98F7-064C07352123}" srcOrd="0" destOrd="0" presId="urn:microsoft.com/office/officeart/2005/8/layout/orgChart1"/>
    <dgm:cxn modelId="{A015B6A1-6EAC-4D5F-9955-7D9EC5EF877F}" type="presParOf" srcId="{065DDBA1-E0A4-4578-98F7-064C07352123}" destId="{D031016E-6660-4059-BCDA-4BB216C9A6BA}" srcOrd="0" destOrd="0" presId="urn:microsoft.com/office/officeart/2005/8/layout/orgChart1"/>
    <dgm:cxn modelId="{E4AC384C-7AD2-43D3-AEF4-EED8C2FE50AB}" type="presParOf" srcId="{065DDBA1-E0A4-4578-98F7-064C07352123}" destId="{564244BE-E38E-4DE0-A387-D852FDD46079}" srcOrd="1" destOrd="0" presId="urn:microsoft.com/office/officeart/2005/8/layout/orgChart1"/>
    <dgm:cxn modelId="{909971B2-0588-47D2-9B35-09AEA47763E6}" type="presParOf" srcId="{AD4088A5-826B-400F-AE5E-59B06B2633A0}" destId="{B7603C08-AE9A-4D20-B617-BEBA86D114AD}" srcOrd="1" destOrd="0" presId="urn:microsoft.com/office/officeart/2005/8/layout/orgChart1"/>
    <dgm:cxn modelId="{BA53C120-D43C-416A-9360-C6B2E37F33AC}" type="presParOf" srcId="{AD4088A5-826B-400F-AE5E-59B06B2633A0}" destId="{162AA6B4-935F-4816-9F56-006B8E0E30CB}" srcOrd="2" destOrd="0" presId="urn:microsoft.com/office/officeart/2005/8/layout/orgChart1"/>
    <dgm:cxn modelId="{AFE6985D-A3FC-4AEB-B8D2-EA5E10556F06}" type="presParOf" srcId="{3C51B5A5-BD59-4DDD-ADAD-29FFD2F3DB87}" destId="{5D94B717-F536-40AA-8637-E21A2367E577}" srcOrd="2" destOrd="0" presId="urn:microsoft.com/office/officeart/2005/8/layout/orgChart1"/>
    <dgm:cxn modelId="{21E1252E-1BAA-4271-908B-048C2B9AF219}" type="presParOf" srcId="{3C51B5A5-BD59-4DDD-ADAD-29FFD2F3DB87}" destId="{D025AA10-5854-4F6D-BF5F-A47688D4D39A}" srcOrd="3" destOrd="0" presId="urn:microsoft.com/office/officeart/2005/8/layout/orgChart1"/>
    <dgm:cxn modelId="{F0C62FBD-50E6-42A8-B55A-3F4D4B28E771}" type="presParOf" srcId="{D025AA10-5854-4F6D-BF5F-A47688D4D39A}" destId="{719DF620-CCD4-4156-AF5A-30C2F75310DF}" srcOrd="0" destOrd="0" presId="urn:microsoft.com/office/officeart/2005/8/layout/orgChart1"/>
    <dgm:cxn modelId="{0B500831-3C38-408F-A878-8B82496E3A96}" type="presParOf" srcId="{719DF620-CCD4-4156-AF5A-30C2F75310DF}" destId="{4DF000BF-37CD-4D5B-BE1E-802A46F40A7F}" srcOrd="0" destOrd="0" presId="urn:microsoft.com/office/officeart/2005/8/layout/orgChart1"/>
    <dgm:cxn modelId="{2C1F88DA-50EB-4674-ABDC-52A3BCC213D6}" type="presParOf" srcId="{719DF620-CCD4-4156-AF5A-30C2F75310DF}" destId="{40EA93DE-6EA6-43FC-B8B1-6C26DCD6AD8D}" srcOrd="1" destOrd="0" presId="urn:microsoft.com/office/officeart/2005/8/layout/orgChart1"/>
    <dgm:cxn modelId="{4022F44E-4345-4426-9BA3-7C797C6509A3}" type="presParOf" srcId="{D025AA10-5854-4F6D-BF5F-A47688D4D39A}" destId="{AEE847D9-4991-45D0-83D5-E02727506887}" srcOrd="1" destOrd="0" presId="urn:microsoft.com/office/officeart/2005/8/layout/orgChart1"/>
    <dgm:cxn modelId="{E1B53D77-E855-4419-969C-B92CBE99C930}" type="presParOf" srcId="{D025AA10-5854-4F6D-BF5F-A47688D4D39A}" destId="{5B33A9B5-AC1C-4D17-B1DC-D0178C52B99D}" srcOrd="2" destOrd="0" presId="urn:microsoft.com/office/officeart/2005/8/layout/orgChart1"/>
    <dgm:cxn modelId="{02D37A8B-2DE7-4651-8DB1-254E84679D66}" type="presParOf" srcId="{6C21FB7C-638D-40F6-B618-BBBC3EFB8395}" destId="{6ED320D3-023D-45E9-A30E-7ED037C90E66}" srcOrd="2" destOrd="0" presId="urn:microsoft.com/office/officeart/2005/8/layout/orgChart1"/>
    <dgm:cxn modelId="{60CECD73-E5A0-41D8-9FAF-E16916106605}" type="presParOf" srcId="{0F00E042-6541-4806-8EC6-4CAC11CB07D0}" destId="{2E7D843C-3388-4817-BFD4-78D79DD56E4C}" srcOrd="10" destOrd="0" presId="urn:microsoft.com/office/officeart/2005/8/layout/orgChart1"/>
    <dgm:cxn modelId="{F9A73B16-CEAE-4F08-8E39-77AC6AC2BF26}" type="presParOf" srcId="{0F00E042-6541-4806-8EC6-4CAC11CB07D0}" destId="{C8E57909-DBB0-4FF1-8D7A-B89F587AA37C}" srcOrd="11" destOrd="0" presId="urn:microsoft.com/office/officeart/2005/8/layout/orgChart1"/>
    <dgm:cxn modelId="{1EC2683B-5A5A-4D41-9309-3942DFDF8B69}" type="presParOf" srcId="{C8E57909-DBB0-4FF1-8D7A-B89F587AA37C}" destId="{30E3F04A-A947-4C34-8A91-BFF4E15A52C5}" srcOrd="0" destOrd="0" presId="urn:microsoft.com/office/officeart/2005/8/layout/orgChart1"/>
    <dgm:cxn modelId="{53E80CC1-4ECD-4F86-8D05-6D8B6B93E8CE}" type="presParOf" srcId="{30E3F04A-A947-4C34-8A91-BFF4E15A52C5}" destId="{064CBE44-9262-4824-9766-85622F24CED2}" srcOrd="0" destOrd="0" presId="urn:microsoft.com/office/officeart/2005/8/layout/orgChart1"/>
    <dgm:cxn modelId="{CBCC2298-AA56-405E-8D4D-24323C38ABE0}" type="presParOf" srcId="{30E3F04A-A947-4C34-8A91-BFF4E15A52C5}" destId="{678A396E-9FA2-409D-9013-CA85EB1A8B3E}" srcOrd="1" destOrd="0" presId="urn:microsoft.com/office/officeart/2005/8/layout/orgChart1"/>
    <dgm:cxn modelId="{3CE6D02B-A7B4-4E73-AADA-B2112333CBFC}" type="presParOf" srcId="{C8E57909-DBB0-4FF1-8D7A-B89F587AA37C}" destId="{6B3D8002-083C-409E-8DB8-B14BA6E1250A}" srcOrd="1" destOrd="0" presId="urn:microsoft.com/office/officeart/2005/8/layout/orgChart1"/>
    <dgm:cxn modelId="{67FE0643-0552-4DA4-A2F7-5E5622593F0C}" type="presParOf" srcId="{6B3D8002-083C-409E-8DB8-B14BA6E1250A}" destId="{9AE2E799-E24F-4B64-94BC-F64B63BC4861}" srcOrd="0" destOrd="0" presId="urn:microsoft.com/office/officeart/2005/8/layout/orgChart1"/>
    <dgm:cxn modelId="{3A7E443F-A3D4-401A-9D84-8DD3D13AD10F}" type="presParOf" srcId="{6B3D8002-083C-409E-8DB8-B14BA6E1250A}" destId="{216CD59A-0DD3-4F48-B659-14030B0497E9}" srcOrd="1" destOrd="0" presId="urn:microsoft.com/office/officeart/2005/8/layout/orgChart1"/>
    <dgm:cxn modelId="{B6D9BC4D-FCB3-45B7-81B6-92556B940DFB}" type="presParOf" srcId="{216CD59A-0DD3-4F48-B659-14030B0497E9}" destId="{BCBF66C1-8773-4101-A53C-9CCC72D1F69A}" srcOrd="0" destOrd="0" presId="urn:microsoft.com/office/officeart/2005/8/layout/orgChart1"/>
    <dgm:cxn modelId="{795F76E4-2562-41EA-BE1C-EC0C5E6A75EF}" type="presParOf" srcId="{BCBF66C1-8773-4101-A53C-9CCC72D1F69A}" destId="{30C9A9BA-EDBD-49CF-A92D-534458C313E8}" srcOrd="0" destOrd="0" presId="urn:microsoft.com/office/officeart/2005/8/layout/orgChart1"/>
    <dgm:cxn modelId="{87AF409F-102B-4447-AE15-AA5EE1C8A679}" type="presParOf" srcId="{BCBF66C1-8773-4101-A53C-9CCC72D1F69A}" destId="{B8F025DF-8874-4433-AA70-CD60B7E58811}" srcOrd="1" destOrd="0" presId="urn:microsoft.com/office/officeart/2005/8/layout/orgChart1"/>
    <dgm:cxn modelId="{6C254B80-6616-4F13-B1CC-6CF4727ADADC}" type="presParOf" srcId="{216CD59A-0DD3-4F48-B659-14030B0497E9}" destId="{DF518F69-3416-414B-8023-C7A98BE21A1B}" srcOrd="1" destOrd="0" presId="urn:microsoft.com/office/officeart/2005/8/layout/orgChart1"/>
    <dgm:cxn modelId="{7F7193E0-1F31-494D-B8EF-D7EB883F4850}" type="presParOf" srcId="{216CD59A-0DD3-4F48-B659-14030B0497E9}" destId="{877C3EAB-6317-452A-94B0-99F6943E7CEE}" srcOrd="2" destOrd="0" presId="urn:microsoft.com/office/officeart/2005/8/layout/orgChart1"/>
    <dgm:cxn modelId="{B0A44316-358E-4640-AB9B-951EE745634D}" type="presParOf" srcId="{6B3D8002-083C-409E-8DB8-B14BA6E1250A}" destId="{89D9BEB0-97BA-49A2-915F-544762D8950E}" srcOrd="2" destOrd="0" presId="urn:microsoft.com/office/officeart/2005/8/layout/orgChart1"/>
    <dgm:cxn modelId="{A052F53E-3EBE-4D71-9F54-96545FF22454}" type="presParOf" srcId="{6B3D8002-083C-409E-8DB8-B14BA6E1250A}" destId="{C9F6A5D3-1A8D-4905-BA6E-0E2C2CB85700}" srcOrd="3" destOrd="0" presId="urn:microsoft.com/office/officeart/2005/8/layout/orgChart1"/>
    <dgm:cxn modelId="{AA82A69C-432E-415A-9864-77287A2A18F6}" type="presParOf" srcId="{C9F6A5D3-1A8D-4905-BA6E-0E2C2CB85700}" destId="{DB7F4B7E-AE82-42F9-AE1F-4F3BFF925FA4}" srcOrd="0" destOrd="0" presId="urn:microsoft.com/office/officeart/2005/8/layout/orgChart1"/>
    <dgm:cxn modelId="{93218F7D-7D76-414B-B0B8-CE3CD3DC3F9F}" type="presParOf" srcId="{DB7F4B7E-AE82-42F9-AE1F-4F3BFF925FA4}" destId="{A1C2730A-E21B-4E5C-8349-FE3FD47EE3EE}" srcOrd="0" destOrd="0" presId="urn:microsoft.com/office/officeart/2005/8/layout/orgChart1"/>
    <dgm:cxn modelId="{A133B8CA-6062-49A6-B118-743F64A620FB}" type="presParOf" srcId="{DB7F4B7E-AE82-42F9-AE1F-4F3BFF925FA4}" destId="{9C940C1F-FAC8-497A-9724-0DB110FA051C}" srcOrd="1" destOrd="0" presId="urn:microsoft.com/office/officeart/2005/8/layout/orgChart1"/>
    <dgm:cxn modelId="{8D6FD3AC-182A-4FB2-AB86-A4187260BEC6}" type="presParOf" srcId="{C9F6A5D3-1A8D-4905-BA6E-0E2C2CB85700}" destId="{30767371-A3E0-44F2-822C-920D8DBA207F}" srcOrd="1" destOrd="0" presId="urn:microsoft.com/office/officeart/2005/8/layout/orgChart1"/>
    <dgm:cxn modelId="{AD598AC1-497A-4ED3-B31B-1E206D04D797}" type="presParOf" srcId="{C9F6A5D3-1A8D-4905-BA6E-0E2C2CB85700}" destId="{769B19E5-C0BF-44E2-AB74-EABA9D190952}" srcOrd="2" destOrd="0" presId="urn:microsoft.com/office/officeart/2005/8/layout/orgChart1"/>
    <dgm:cxn modelId="{8D07ADBC-19AB-4C79-9FE4-F85BD97CC831}" type="presParOf" srcId="{C8E57909-DBB0-4FF1-8D7A-B89F587AA37C}" destId="{F1DCABEA-8167-4483-B2EF-4CBC446646C0}" srcOrd="2" destOrd="0" presId="urn:microsoft.com/office/officeart/2005/8/layout/orgChart1"/>
    <dgm:cxn modelId="{B348513B-A3B3-4365-B16E-6CEA82933DA1}" type="presParOf" srcId="{EF7611B3-EC55-4095-9D27-68970C49F005}" destId="{C0E0D44C-2A92-4C7A-A297-70DE310C4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F06DA-AE55-443C-B03B-4690D0B702FF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B32852D-51C7-4ECE-A1C5-73055C51A6DA}">
      <dgm:prSet phldrT="[Text]" custT="1"/>
      <dgm:spPr>
        <a:solidFill>
          <a:srgbClr val="CCFFCC"/>
        </a:solidFill>
      </dgm:spPr>
      <dgm:t>
        <a:bodyPr/>
        <a:lstStyle/>
        <a:p>
          <a:r>
            <a:rPr lang="en-US" sz="1400" dirty="0"/>
            <a:t>Small Unmanned Aeronautical System (UAS )</a:t>
          </a:r>
          <a:endParaRPr lang="en-US" sz="600" dirty="0"/>
        </a:p>
      </dgm:t>
    </dgm:pt>
    <dgm:pt modelId="{571B885B-30AD-488E-8481-9C5DA4DC5E68}" type="parTrans" cxnId="{3AA9242F-C065-4922-979A-00A4788E8221}">
      <dgm:prSet/>
      <dgm:spPr/>
      <dgm:t>
        <a:bodyPr/>
        <a:lstStyle/>
        <a:p>
          <a:endParaRPr lang="en-US"/>
        </a:p>
      </dgm:t>
    </dgm:pt>
    <dgm:pt modelId="{3E1DBFF7-5368-465C-93C8-678B0ADB7D4C}" type="sibTrans" cxnId="{3AA9242F-C065-4922-979A-00A4788E8221}">
      <dgm:prSet/>
      <dgm:spPr/>
      <dgm:t>
        <a:bodyPr/>
        <a:lstStyle/>
        <a:p>
          <a:endParaRPr lang="en-US"/>
        </a:p>
      </dgm:t>
    </dgm:pt>
    <dgm:pt modelId="{BFB4B954-F686-4B97-8935-86FB94DDFD71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Transport UAS</a:t>
          </a:r>
        </a:p>
      </dgm:t>
    </dgm:pt>
    <dgm:pt modelId="{790EF36F-AE2B-4E42-819B-B598821A1A60}" type="parTrans" cxnId="{EC1A67E6-5714-4403-9646-C0EC1277FE01}">
      <dgm:prSet/>
      <dgm:spPr/>
      <dgm:t>
        <a:bodyPr/>
        <a:lstStyle/>
        <a:p>
          <a:endParaRPr lang="en-US"/>
        </a:p>
      </dgm:t>
    </dgm:pt>
    <dgm:pt modelId="{3470C26D-458D-45EE-9D82-76CD0D99D904}" type="sibTrans" cxnId="{EC1A67E6-5714-4403-9646-C0EC1277FE01}">
      <dgm:prSet/>
      <dgm:spPr/>
      <dgm:t>
        <a:bodyPr/>
        <a:lstStyle/>
        <a:p>
          <a:endParaRPr lang="en-US"/>
        </a:p>
      </dgm:t>
    </dgm:pt>
    <dgm:pt modelId="{51102EA3-F2B0-4B3E-B13D-59761D1C8B4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UAS weight</a:t>
          </a:r>
        </a:p>
      </dgm:t>
    </dgm:pt>
    <dgm:pt modelId="{230E740B-A4D7-4869-9E22-45212C1994F7}" type="parTrans" cxnId="{EE83CA07-81A9-4432-B4F4-DD6A8BEC2048}">
      <dgm:prSet/>
      <dgm:spPr/>
      <dgm:t>
        <a:bodyPr/>
        <a:lstStyle/>
        <a:p>
          <a:endParaRPr lang="en-US"/>
        </a:p>
      </dgm:t>
    </dgm:pt>
    <dgm:pt modelId="{720FBD28-9846-4CDA-B371-D6BB03CAD85A}" type="sibTrans" cxnId="{EE83CA07-81A9-4432-B4F4-DD6A8BEC2048}">
      <dgm:prSet/>
      <dgm:spPr/>
      <dgm:t>
        <a:bodyPr/>
        <a:lstStyle/>
        <a:p>
          <a:endParaRPr lang="en-US"/>
        </a:p>
      </dgm:t>
    </dgm:pt>
    <dgm:pt modelId="{0F6B9AB8-2168-4229-8405-667F962BF34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UAS volume</a:t>
          </a:r>
        </a:p>
      </dgm:t>
    </dgm:pt>
    <dgm:pt modelId="{5B6AB1CC-B73F-44FC-B504-62726E664B35}" type="parTrans" cxnId="{86BE40AB-8257-4876-BBFD-3CBE9A40D6BA}">
      <dgm:prSet/>
      <dgm:spPr/>
      <dgm:t>
        <a:bodyPr/>
        <a:lstStyle/>
        <a:p>
          <a:endParaRPr lang="en-US"/>
        </a:p>
      </dgm:t>
    </dgm:pt>
    <dgm:pt modelId="{7F92B3D1-9E0D-4E54-9AAC-AECDADB99D6E}" type="sibTrans" cxnId="{86BE40AB-8257-4876-BBFD-3CBE9A40D6BA}">
      <dgm:prSet/>
      <dgm:spPr/>
      <dgm:t>
        <a:bodyPr/>
        <a:lstStyle/>
        <a:p>
          <a:endParaRPr lang="en-US"/>
        </a:p>
      </dgm:t>
    </dgm:pt>
    <dgm:pt modelId="{C676E990-6F53-454F-947A-10E9C2815FA6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Survive in flight</a:t>
          </a:r>
        </a:p>
      </dgm:t>
    </dgm:pt>
    <dgm:pt modelId="{15953774-1786-44F2-9E23-AD44C8217DA5}" type="parTrans" cxnId="{A27CCABE-80C9-4188-B747-F665F959ABFD}">
      <dgm:prSet/>
      <dgm:spPr/>
      <dgm:t>
        <a:bodyPr/>
        <a:lstStyle/>
        <a:p>
          <a:endParaRPr lang="en-US"/>
        </a:p>
      </dgm:t>
    </dgm:pt>
    <dgm:pt modelId="{364B2AB2-5051-41C9-B56D-6626F0606836}" type="sibTrans" cxnId="{A27CCABE-80C9-4188-B747-F665F959ABFD}">
      <dgm:prSet/>
      <dgm:spPr/>
      <dgm:t>
        <a:bodyPr/>
        <a:lstStyle/>
        <a:p>
          <a:endParaRPr lang="en-US"/>
        </a:p>
      </dgm:t>
    </dgm:pt>
    <dgm:pt modelId="{2BDC9C7B-4BE2-4817-BEF6-C6CF0189EED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Minimize acoustic signature</a:t>
          </a:r>
        </a:p>
      </dgm:t>
    </dgm:pt>
    <dgm:pt modelId="{7D39C8D7-E560-40F2-B517-D381B641FE0F}" type="parTrans" cxnId="{C9CDA064-622A-4A4E-BCDA-68035E4075D0}">
      <dgm:prSet/>
      <dgm:spPr/>
      <dgm:t>
        <a:bodyPr/>
        <a:lstStyle/>
        <a:p>
          <a:endParaRPr lang="en-US"/>
        </a:p>
      </dgm:t>
    </dgm:pt>
    <dgm:pt modelId="{83223BE8-D2A6-4978-A5A6-E0706BDE6BB2}" type="sibTrans" cxnId="{C9CDA064-622A-4A4E-BCDA-68035E4075D0}">
      <dgm:prSet/>
      <dgm:spPr/>
      <dgm:t>
        <a:bodyPr/>
        <a:lstStyle/>
        <a:p>
          <a:endParaRPr lang="en-US"/>
        </a:p>
      </dgm:t>
    </dgm:pt>
    <dgm:pt modelId="{9317C101-1FAA-45EB-A7DD-C238F6F11AD2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Launch UAV</a:t>
          </a:r>
        </a:p>
      </dgm:t>
    </dgm:pt>
    <dgm:pt modelId="{C756FFD4-FD32-4CD3-9A82-71B3EE08E3A4}" type="parTrans" cxnId="{D9F66335-826D-495E-9178-4BF46E524213}">
      <dgm:prSet/>
      <dgm:spPr/>
      <dgm:t>
        <a:bodyPr/>
        <a:lstStyle/>
        <a:p>
          <a:endParaRPr lang="en-US"/>
        </a:p>
      </dgm:t>
    </dgm:pt>
    <dgm:pt modelId="{1AD62841-5EDA-409A-86B8-D8B6EA487B91}" type="sibTrans" cxnId="{D9F66335-826D-495E-9178-4BF46E524213}">
      <dgm:prSet/>
      <dgm:spPr/>
      <dgm:t>
        <a:bodyPr/>
        <a:lstStyle/>
        <a:p>
          <a:endParaRPr lang="en-US"/>
        </a:p>
      </dgm:t>
    </dgm:pt>
    <dgm:pt modelId="{8442014B-6C2C-4FFB-9D72-DF8EC2C2E6FF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Collect data</a:t>
          </a:r>
        </a:p>
      </dgm:t>
    </dgm:pt>
    <dgm:pt modelId="{40FD2342-58F5-4B4D-96C5-D1F0CDE055DA}" type="parTrans" cxnId="{ADB69561-73CE-40FD-B6C9-EE9FFAF32187}">
      <dgm:prSet/>
      <dgm:spPr/>
      <dgm:t>
        <a:bodyPr/>
        <a:lstStyle/>
        <a:p>
          <a:endParaRPr lang="en-US"/>
        </a:p>
      </dgm:t>
    </dgm:pt>
    <dgm:pt modelId="{81A7A771-80CE-4714-9AA4-5AED90549F1B}" type="sibTrans" cxnId="{ADB69561-73CE-40FD-B6C9-EE9FFAF32187}">
      <dgm:prSet/>
      <dgm:spPr/>
      <dgm:t>
        <a:bodyPr/>
        <a:lstStyle/>
        <a:p>
          <a:endParaRPr lang="en-US"/>
        </a:p>
      </dgm:t>
    </dgm:pt>
    <dgm:pt modelId="{4D51FEA4-B723-4586-9467-3585538C2F9E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Sustain operations</a:t>
          </a:r>
        </a:p>
      </dgm:t>
    </dgm:pt>
    <dgm:pt modelId="{C8A5D351-A45F-4BB9-B9B4-081C5C99776F}" type="parTrans" cxnId="{3793CB3C-11ED-485B-82B9-AE806E6E1DA5}">
      <dgm:prSet/>
      <dgm:spPr/>
      <dgm:t>
        <a:bodyPr/>
        <a:lstStyle/>
        <a:p>
          <a:endParaRPr lang="en-US"/>
        </a:p>
      </dgm:t>
    </dgm:pt>
    <dgm:pt modelId="{E7154571-37A1-4AD9-85B3-C4199C877C4D}" type="sibTrans" cxnId="{3793CB3C-11ED-485B-82B9-AE806E6E1DA5}">
      <dgm:prSet/>
      <dgm:spPr/>
      <dgm:t>
        <a:bodyPr/>
        <a:lstStyle/>
        <a:p>
          <a:endParaRPr lang="en-US"/>
        </a:p>
      </dgm:t>
    </dgm:pt>
    <dgm:pt modelId="{2525E983-DA21-4E86-88A5-C5D72437BE4B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# of people required to launch</a:t>
          </a:r>
        </a:p>
      </dgm:t>
    </dgm:pt>
    <dgm:pt modelId="{350CA303-BC9F-4D7B-BEE4-0B9133A36C2A}" type="parTrans" cxnId="{8CD7B340-E775-47BA-933F-C9DEDD3D27EA}">
      <dgm:prSet/>
      <dgm:spPr/>
      <dgm:t>
        <a:bodyPr/>
        <a:lstStyle/>
        <a:p>
          <a:endParaRPr lang="en-US"/>
        </a:p>
      </dgm:t>
    </dgm:pt>
    <dgm:pt modelId="{56F750FE-0949-4F2D-93D1-D2CE0D682AE8}" type="sibTrans" cxnId="{8CD7B340-E775-47BA-933F-C9DEDD3D27EA}">
      <dgm:prSet/>
      <dgm:spPr/>
      <dgm:t>
        <a:bodyPr/>
        <a:lstStyle/>
        <a:p>
          <a:endParaRPr lang="en-US"/>
        </a:p>
      </dgm:t>
    </dgm:pt>
    <dgm:pt modelId="{E27E1B7F-DA3E-4E0B-957B-E11666E0842D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launch support equipment</a:t>
          </a:r>
        </a:p>
      </dgm:t>
    </dgm:pt>
    <dgm:pt modelId="{B850C203-8266-4ACA-9CCB-EA0EFA4BF6A8}" type="parTrans" cxnId="{390D98B3-19EF-465B-B43B-BEB7A7554E12}">
      <dgm:prSet/>
      <dgm:spPr/>
      <dgm:t>
        <a:bodyPr/>
        <a:lstStyle/>
        <a:p>
          <a:endParaRPr lang="en-US"/>
        </a:p>
      </dgm:t>
    </dgm:pt>
    <dgm:pt modelId="{FE8D9163-F109-4503-8EE2-9121BD1955F4}" type="sibTrans" cxnId="{390D98B3-19EF-465B-B43B-BEB7A7554E12}">
      <dgm:prSet/>
      <dgm:spPr/>
      <dgm:t>
        <a:bodyPr/>
        <a:lstStyle/>
        <a:p>
          <a:endParaRPr lang="en-US"/>
        </a:p>
      </dgm:t>
    </dgm:pt>
    <dgm:pt modelId="{18ED2F7C-7E2B-4311-972C-215B2C6DEE31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visual signature</a:t>
          </a:r>
        </a:p>
      </dgm:t>
    </dgm:pt>
    <dgm:pt modelId="{BE20BCED-8F67-4ABA-9D47-08CBF02F9059}" type="parTrans" cxnId="{95FB6CF9-5A4C-4EDB-B17A-A3390325E9EB}">
      <dgm:prSet/>
      <dgm:spPr/>
      <dgm:t>
        <a:bodyPr/>
        <a:lstStyle/>
        <a:p>
          <a:endParaRPr lang="en-US"/>
        </a:p>
      </dgm:t>
    </dgm:pt>
    <dgm:pt modelId="{38219A71-CE7D-4AE7-B654-CE4459B520DE}" type="sibTrans" cxnId="{95FB6CF9-5A4C-4EDB-B17A-A3390325E9EB}">
      <dgm:prSet/>
      <dgm:spPr/>
      <dgm:t>
        <a:bodyPr/>
        <a:lstStyle/>
        <a:p>
          <a:endParaRPr lang="en-US"/>
        </a:p>
      </dgm:t>
    </dgm:pt>
    <dgm:pt modelId="{4157925B-354F-48CE-8974-2317A7B89BC9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 thermal signature</a:t>
          </a:r>
        </a:p>
      </dgm:t>
    </dgm:pt>
    <dgm:pt modelId="{467861E3-E440-40C0-AE50-37AB50F40389}" type="parTrans" cxnId="{39313B8F-F644-4491-8A92-9AA8FB747C1F}">
      <dgm:prSet/>
      <dgm:spPr/>
      <dgm:t>
        <a:bodyPr/>
        <a:lstStyle/>
        <a:p>
          <a:endParaRPr lang="en-US"/>
        </a:p>
      </dgm:t>
    </dgm:pt>
    <dgm:pt modelId="{8B26ED1C-3EAD-4B6A-BEA4-A54954D10BEC}" type="sibTrans" cxnId="{39313B8F-F644-4491-8A92-9AA8FB747C1F}">
      <dgm:prSet/>
      <dgm:spPr/>
      <dgm:t>
        <a:bodyPr/>
        <a:lstStyle/>
        <a:p>
          <a:endParaRPr lang="en-US"/>
        </a:p>
      </dgm:t>
    </dgm:pt>
    <dgm:pt modelId="{BEB67787-8256-4F4F-A0BB-BD77219B2BA2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range of UAV</a:t>
          </a:r>
        </a:p>
      </dgm:t>
    </dgm:pt>
    <dgm:pt modelId="{2F9D5031-ADD9-4D74-92BD-17720B0CBEF6}" type="parTrans" cxnId="{F6EBDFA2-95E3-4EFA-884C-EC72E89753B8}">
      <dgm:prSet/>
      <dgm:spPr/>
      <dgm:t>
        <a:bodyPr/>
        <a:lstStyle/>
        <a:p>
          <a:endParaRPr lang="en-US"/>
        </a:p>
      </dgm:t>
    </dgm:pt>
    <dgm:pt modelId="{D963C164-1BA5-4FCD-B90C-6C49D265FB6A}" type="sibTrans" cxnId="{F6EBDFA2-95E3-4EFA-884C-EC72E89753B8}">
      <dgm:prSet/>
      <dgm:spPr/>
      <dgm:t>
        <a:bodyPr/>
        <a:lstStyle/>
        <a:p>
          <a:endParaRPr lang="en-US"/>
        </a:p>
      </dgm:t>
    </dgm:pt>
    <dgm:pt modelId="{3CBB7B4A-69C3-4DAD-B45B-20E491513BAA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time to target</a:t>
          </a:r>
        </a:p>
      </dgm:t>
    </dgm:pt>
    <dgm:pt modelId="{EA1EA660-19AC-497B-AA96-1D5DE7CDAEF0}" type="parTrans" cxnId="{747BB6F9-DA67-4661-9DF3-2C2DE00CE8DE}">
      <dgm:prSet/>
      <dgm:spPr/>
      <dgm:t>
        <a:bodyPr/>
        <a:lstStyle/>
        <a:p>
          <a:endParaRPr lang="en-US"/>
        </a:p>
      </dgm:t>
    </dgm:pt>
    <dgm:pt modelId="{EA7E711E-A57E-4546-89D4-2DB106AC336E}" type="sibTrans" cxnId="{747BB6F9-DA67-4661-9DF3-2C2DE00CE8DE}">
      <dgm:prSet/>
      <dgm:spPr/>
      <dgm:t>
        <a:bodyPr/>
        <a:lstStyle/>
        <a:p>
          <a:endParaRPr lang="en-US"/>
        </a:p>
      </dgm:t>
    </dgm:pt>
    <dgm:pt modelId="{F6434C17-45A7-4283-817B-0B20A83EF38C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probability of target detection</a:t>
          </a:r>
        </a:p>
      </dgm:t>
    </dgm:pt>
    <dgm:pt modelId="{0137642C-F7C2-43FF-B778-67478A6D4175}" type="parTrans" cxnId="{3D86B520-367C-46A0-BEAE-94AAE52DD7EE}">
      <dgm:prSet/>
      <dgm:spPr/>
      <dgm:t>
        <a:bodyPr/>
        <a:lstStyle/>
        <a:p>
          <a:endParaRPr lang="en-US"/>
        </a:p>
      </dgm:t>
    </dgm:pt>
    <dgm:pt modelId="{64FF7A38-7166-496E-9B63-B4343B558B56}" type="sibTrans" cxnId="{3D86B520-367C-46A0-BEAE-94AAE52DD7EE}">
      <dgm:prSet/>
      <dgm:spPr/>
      <dgm:t>
        <a:bodyPr/>
        <a:lstStyle/>
        <a:p>
          <a:endParaRPr lang="en-US"/>
        </a:p>
      </dgm:t>
    </dgm:pt>
    <dgm:pt modelId="{106B7447-E9B1-4BD4-8A13-BCA9ADC98943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all-weather capability</a:t>
          </a:r>
        </a:p>
      </dgm:t>
    </dgm:pt>
    <dgm:pt modelId="{4614D079-FCF4-4E1C-8BCC-3C607248F28E}" type="parTrans" cxnId="{0A157CFB-8749-46CD-8583-1DEA27C9B0BF}">
      <dgm:prSet/>
      <dgm:spPr/>
      <dgm:t>
        <a:bodyPr/>
        <a:lstStyle/>
        <a:p>
          <a:endParaRPr lang="en-US"/>
        </a:p>
      </dgm:t>
    </dgm:pt>
    <dgm:pt modelId="{299C6219-1029-4F93-B88F-2B2BAF6D3D38}" type="sibTrans" cxnId="{0A157CFB-8749-46CD-8583-1DEA27C9B0BF}">
      <dgm:prSet/>
      <dgm:spPr/>
      <dgm:t>
        <a:bodyPr/>
        <a:lstStyle/>
        <a:p>
          <a:endParaRPr lang="en-US"/>
        </a:p>
      </dgm:t>
    </dgm:pt>
    <dgm:pt modelId="{070CFE3B-CF07-4CAA-B0E5-F975CC67632E}">
      <dgm:prSet/>
      <dgm:spPr>
        <a:solidFill>
          <a:srgbClr val="CCFFCC"/>
        </a:solidFill>
      </dgm:spPr>
      <dgm:t>
        <a:bodyPr/>
        <a:lstStyle/>
        <a:p>
          <a:r>
            <a:rPr lang="en-US" dirty="0"/>
            <a:t>Recover UAV</a:t>
          </a:r>
        </a:p>
      </dgm:t>
    </dgm:pt>
    <dgm:pt modelId="{AF65689E-CA70-43C5-BC3C-FABC5CF1D1CD}" type="parTrans" cxnId="{803C10A0-1D96-4446-9A3D-E0857FE5E3D7}">
      <dgm:prSet/>
      <dgm:spPr/>
      <dgm:t>
        <a:bodyPr/>
        <a:lstStyle/>
        <a:p>
          <a:endParaRPr lang="en-US"/>
        </a:p>
      </dgm:t>
    </dgm:pt>
    <dgm:pt modelId="{E66AC7C1-88CE-4542-95C8-36964064684E}" type="sibTrans" cxnId="{803C10A0-1D96-4446-9A3D-E0857FE5E3D7}">
      <dgm:prSet/>
      <dgm:spPr/>
      <dgm:t>
        <a:bodyPr/>
        <a:lstStyle/>
        <a:p>
          <a:endParaRPr lang="en-US"/>
        </a:p>
      </dgm:t>
    </dgm:pt>
    <dgm:pt modelId="{85342879-96CB-43BA-9E64-4FEE9A11EDDF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reliability</a:t>
          </a:r>
        </a:p>
      </dgm:t>
    </dgm:pt>
    <dgm:pt modelId="{C306ADFF-E9F0-490C-8CD6-6474B15050AE}" type="parTrans" cxnId="{638CE76A-1D65-4CF5-84BF-D05D269F6312}">
      <dgm:prSet/>
      <dgm:spPr/>
      <dgm:t>
        <a:bodyPr/>
        <a:lstStyle/>
        <a:p>
          <a:endParaRPr lang="en-US"/>
        </a:p>
      </dgm:t>
    </dgm:pt>
    <dgm:pt modelId="{B5B85F40-AAB9-4EC9-B8B2-DF0C3155424D}" type="sibTrans" cxnId="{638CE76A-1D65-4CF5-84BF-D05D269F6312}">
      <dgm:prSet/>
      <dgm:spPr/>
      <dgm:t>
        <a:bodyPr/>
        <a:lstStyle/>
        <a:p>
          <a:endParaRPr lang="en-US"/>
        </a:p>
      </dgm:t>
    </dgm:pt>
    <dgm:pt modelId="{0FF9C599-3960-4E8B-A936-D51A20941F54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endurance</a:t>
          </a:r>
        </a:p>
      </dgm:t>
    </dgm:pt>
    <dgm:pt modelId="{4A150F5F-EAB2-4482-839E-AFEDC6FC634A}" type="parTrans" cxnId="{E65E81A9-1E73-4826-BE73-212907FA07BD}">
      <dgm:prSet/>
      <dgm:spPr/>
      <dgm:t>
        <a:bodyPr/>
        <a:lstStyle/>
        <a:p>
          <a:endParaRPr lang="en-US"/>
        </a:p>
      </dgm:t>
    </dgm:pt>
    <dgm:pt modelId="{FFBF75C6-192D-4D89-B78E-876DB9878490}" type="sibTrans" cxnId="{E65E81A9-1E73-4826-BE73-212907FA07BD}">
      <dgm:prSet/>
      <dgm:spPr/>
      <dgm:t>
        <a:bodyPr/>
        <a:lstStyle/>
        <a:p>
          <a:endParaRPr lang="en-US"/>
        </a:p>
      </dgm:t>
    </dgm:pt>
    <dgm:pt modelId="{F9BD257C-70D9-4FB7-928E-CF5B8DED66F4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Maximize probability of recovery</a:t>
          </a:r>
        </a:p>
      </dgm:t>
    </dgm:pt>
    <dgm:pt modelId="{C2B199B5-6B7A-4513-82D4-E460E795C7C7}" type="parTrans" cxnId="{CF1DF6AA-5465-4FDB-BF79-3511E53D5805}">
      <dgm:prSet/>
      <dgm:spPr/>
      <dgm:t>
        <a:bodyPr/>
        <a:lstStyle/>
        <a:p>
          <a:endParaRPr lang="en-US"/>
        </a:p>
      </dgm:t>
    </dgm:pt>
    <dgm:pt modelId="{74CC1B8E-FACA-4E4D-826E-6D9E0CDB2EB3}" type="sibTrans" cxnId="{CF1DF6AA-5465-4FDB-BF79-3511E53D5805}">
      <dgm:prSet/>
      <dgm:spPr/>
      <dgm:t>
        <a:bodyPr/>
        <a:lstStyle/>
        <a:p>
          <a:endParaRPr lang="en-US"/>
        </a:p>
      </dgm:t>
    </dgm:pt>
    <dgm:pt modelId="{CACC237E-BCB1-4ECB-A0DF-F1ED6C44BC1F}">
      <dgm:prSet/>
      <dgm:spPr>
        <a:solidFill>
          <a:srgbClr val="FFFF00"/>
        </a:solidFill>
      </dgm:spPr>
      <dgm:t>
        <a:bodyPr/>
        <a:lstStyle/>
        <a:p>
          <a:r>
            <a:rPr lang="en-US" dirty="0"/>
            <a:t>Minimize time to destroy if not recoverable</a:t>
          </a:r>
        </a:p>
      </dgm:t>
    </dgm:pt>
    <dgm:pt modelId="{1D48B176-E0BF-4122-B0EF-152B6429EB1A}" type="parTrans" cxnId="{B583EE95-2051-45EA-834C-2091C8BEE78D}">
      <dgm:prSet/>
      <dgm:spPr/>
      <dgm:t>
        <a:bodyPr/>
        <a:lstStyle/>
        <a:p>
          <a:endParaRPr lang="en-US"/>
        </a:p>
      </dgm:t>
    </dgm:pt>
    <dgm:pt modelId="{DBC36D66-6EDF-4B35-8F9C-1C31258A846F}" type="sibTrans" cxnId="{B583EE95-2051-45EA-834C-2091C8BEE78D}">
      <dgm:prSet/>
      <dgm:spPr/>
      <dgm:t>
        <a:bodyPr/>
        <a:lstStyle/>
        <a:p>
          <a:endParaRPr lang="en-US"/>
        </a:p>
      </dgm:t>
    </dgm:pt>
    <dgm:pt modelId="{8FFBD25A-8604-48E9-BAD0-F980A9401843}" type="pres">
      <dgm:prSet presAssocID="{D7FF06DA-AE55-443C-B03B-4690D0B702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7611B3-EC55-4095-9D27-68970C49F005}" type="pres">
      <dgm:prSet presAssocID="{BB32852D-51C7-4ECE-A1C5-73055C51A6DA}" presName="hierRoot1" presStyleCnt="0">
        <dgm:presLayoutVars>
          <dgm:hierBranch val="init"/>
        </dgm:presLayoutVars>
      </dgm:prSet>
      <dgm:spPr/>
    </dgm:pt>
    <dgm:pt modelId="{CA10364A-FC5D-4EBB-93D0-584F17494E42}" type="pres">
      <dgm:prSet presAssocID="{BB32852D-51C7-4ECE-A1C5-73055C51A6DA}" presName="rootComposite1" presStyleCnt="0"/>
      <dgm:spPr/>
    </dgm:pt>
    <dgm:pt modelId="{C6848180-73E2-4EB0-BB2B-CF8B3EC0ED2B}" type="pres">
      <dgm:prSet presAssocID="{BB32852D-51C7-4ECE-A1C5-73055C51A6DA}" presName="rootText1" presStyleLbl="node0" presStyleIdx="0" presStyleCnt="1">
        <dgm:presLayoutVars>
          <dgm:chPref val="3"/>
        </dgm:presLayoutVars>
      </dgm:prSet>
      <dgm:spPr/>
    </dgm:pt>
    <dgm:pt modelId="{1CA7723C-CDE3-427E-8F14-F118541C9C5F}" type="pres">
      <dgm:prSet presAssocID="{BB32852D-51C7-4ECE-A1C5-73055C51A6DA}" presName="rootConnector1" presStyleLbl="node1" presStyleIdx="0" presStyleCnt="0"/>
      <dgm:spPr/>
    </dgm:pt>
    <dgm:pt modelId="{0F00E042-6541-4806-8EC6-4CAC11CB07D0}" type="pres">
      <dgm:prSet presAssocID="{BB32852D-51C7-4ECE-A1C5-73055C51A6DA}" presName="hierChild2" presStyleCnt="0"/>
      <dgm:spPr/>
    </dgm:pt>
    <dgm:pt modelId="{827C5A05-CCAF-4E82-88D1-0CE09F9EA439}" type="pres">
      <dgm:prSet presAssocID="{790EF36F-AE2B-4E42-819B-B598821A1A60}" presName="Name37" presStyleLbl="parChTrans1D2" presStyleIdx="0" presStyleCnt="6"/>
      <dgm:spPr/>
    </dgm:pt>
    <dgm:pt modelId="{AB15C3C9-E2FF-4328-9005-EEACD610874C}" type="pres">
      <dgm:prSet presAssocID="{BFB4B954-F686-4B97-8935-86FB94DDFD71}" presName="hierRoot2" presStyleCnt="0">
        <dgm:presLayoutVars>
          <dgm:hierBranch val="init"/>
        </dgm:presLayoutVars>
      </dgm:prSet>
      <dgm:spPr/>
    </dgm:pt>
    <dgm:pt modelId="{B80C82BA-6078-49F7-9B79-A30C75ED34EE}" type="pres">
      <dgm:prSet presAssocID="{BFB4B954-F686-4B97-8935-86FB94DDFD71}" presName="rootComposite" presStyleCnt="0"/>
      <dgm:spPr/>
    </dgm:pt>
    <dgm:pt modelId="{C7BF3140-0DF0-4ADA-9537-224CD2925C15}" type="pres">
      <dgm:prSet presAssocID="{BFB4B954-F686-4B97-8935-86FB94DDFD71}" presName="rootText" presStyleLbl="node2" presStyleIdx="0" presStyleCnt="6">
        <dgm:presLayoutVars>
          <dgm:chPref val="3"/>
        </dgm:presLayoutVars>
      </dgm:prSet>
      <dgm:spPr/>
    </dgm:pt>
    <dgm:pt modelId="{B138F95B-C782-4A4D-9B97-BDCB18506956}" type="pres">
      <dgm:prSet presAssocID="{BFB4B954-F686-4B97-8935-86FB94DDFD71}" presName="rootConnector" presStyleLbl="node2" presStyleIdx="0" presStyleCnt="6"/>
      <dgm:spPr/>
    </dgm:pt>
    <dgm:pt modelId="{F18D07D0-1049-46E3-808D-66C7D7047C76}" type="pres">
      <dgm:prSet presAssocID="{BFB4B954-F686-4B97-8935-86FB94DDFD71}" presName="hierChild4" presStyleCnt="0"/>
      <dgm:spPr/>
    </dgm:pt>
    <dgm:pt modelId="{245D91C8-913C-46DB-9BFD-8EB098050635}" type="pres">
      <dgm:prSet presAssocID="{230E740B-A4D7-4869-9E22-45212C1994F7}" presName="Name37" presStyleLbl="parChTrans1D3" presStyleIdx="0" presStyleCnt="15"/>
      <dgm:spPr/>
    </dgm:pt>
    <dgm:pt modelId="{4E59BBA5-B5AD-4A26-9388-D7819BF57F87}" type="pres">
      <dgm:prSet presAssocID="{51102EA3-F2B0-4B3E-B13D-59761D1C8B47}" presName="hierRoot2" presStyleCnt="0">
        <dgm:presLayoutVars>
          <dgm:hierBranch val="init"/>
        </dgm:presLayoutVars>
      </dgm:prSet>
      <dgm:spPr/>
    </dgm:pt>
    <dgm:pt modelId="{ED52ABB2-9957-448F-A69C-15FB75B28703}" type="pres">
      <dgm:prSet presAssocID="{51102EA3-F2B0-4B3E-B13D-59761D1C8B47}" presName="rootComposite" presStyleCnt="0"/>
      <dgm:spPr/>
    </dgm:pt>
    <dgm:pt modelId="{51A46CAC-DBE9-4AE7-A9AD-A4915F007401}" type="pres">
      <dgm:prSet presAssocID="{51102EA3-F2B0-4B3E-B13D-59761D1C8B47}" presName="rootText" presStyleLbl="node3" presStyleIdx="0" presStyleCnt="15">
        <dgm:presLayoutVars>
          <dgm:chPref val="3"/>
        </dgm:presLayoutVars>
      </dgm:prSet>
      <dgm:spPr/>
    </dgm:pt>
    <dgm:pt modelId="{6DA998F1-E7B7-48AB-89B9-EAEE5021BBA3}" type="pres">
      <dgm:prSet presAssocID="{51102EA3-F2B0-4B3E-B13D-59761D1C8B47}" presName="rootConnector" presStyleLbl="node3" presStyleIdx="0" presStyleCnt="15"/>
      <dgm:spPr/>
    </dgm:pt>
    <dgm:pt modelId="{0C2B6D16-2E31-4FF0-90A7-0A80DA3702B5}" type="pres">
      <dgm:prSet presAssocID="{51102EA3-F2B0-4B3E-B13D-59761D1C8B47}" presName="hierChild4" presStyleCnt="0"/>
      <dgm:spPr/>
    </dgm:pt>
    <dgm:pt modelId="{F7A4B14F-B300-4CA0-A4EF-A2173CEEA725}" type="pres">
      <dgm:prSet presAssocID="{51102EA3-F2B0-4B3E-B13D-59761D1C8B47}" presName="hierChild5" presStyleCnt="0"/>
      <dgm:spPr/>
    </dgm:pt>
    <dgm:pt modelId="{9F5D1777-7A33-487D-9214-BD47C8932A41}" type="pres">
      <dgm:prSet presAssocID="{5B6AB1CC-B73F-44FC-B504-62726E664B35}" presName="Name37" presStyleLbl="parChTrans1D3" presStyleIdx="1" presStyleCnt="15"/>
      <dgm:spPr/>
    </dgm:pt>
    <dgm:pt modelId="{BA7606B4-F9BF-4CA6-985E-5E50DE791C93}" type="pres">
      <dgm:prSet presAssocID="{0F6B9AB8-2168-4229-8405-667F962BF343}" presName="hierRoot2" presStyleCnt="0">
        <dgm:presLayoutVars>
          <dgm:hierBranch val="init"/>
        </dgm:presLayoutVars>
      </dgm:prSet>
      <dgm:spPr/>
    </dgm:pt>
    <dgm:pt modelId="{4C3BA682-1B44-40C0-B61F-121826877315}" type="pres">
      <dgm:prSet presAssocID="{0F6B9AB8-2168-4229-8405-667F962BF343}" presName="rootComposite" presStyleCnt="0"/>
      <dgm:spPr/>
    </dgm:pt>
    <dgm:pt modelId="{A47F98E6-9391-4E88-8DCF-F4A58AB7C14E}" type="pres">
      <dgm:prSet presAssocID="{0F6B9AB8-2168-4229-8405-667F962BF343}" presName="rootText" presStyleLbl="node3" presStyleIdx="1" presStyleCnt="15">
        <dgm:presLayoutVars>
          <dgm:chPref val="3"/>
        </dgm:presLayoutVars>
      </dgm:prSet>
      <dgm:spPr/>
    </dgm:pt>
    <dgm:pt modelId="{F6737050-1E59-43C8-AFE0-1237ED4D4A96}" type="pres">
      <dgm:prSet presAssocID="{0F6B9AB8-2168-4229-8405-667F962BF343}" presName="rootConnector" presStyleLbl="node3" presStyleIdx="1" presStyleCnt="15"/>
      <dgm:spPr/>
    </dgm:pt>
    <dgm:pt modelId="{585D8A4C-1C47-40FC-AC38-C2527D46CC87}" type="pres">
      <dgm:prSet presAssocID="{0F6B9AB8-2168-4229-8405-667F962BF343}" presName="hierChild4" presStyleCnt="0"/>
      <dgm:spPr/>
    </dgm:pt>
    <dgm:pt modelId="{FBDEAAB5-3C22-4CFC-863D-564137F75729}" type="pres">
      <dgm:prSet presAssocID="{0F6B9AB8-2168-4229-8405-667F962BF343}" presName="hierChild5" presStyleCnt="0"/>
      <dgm:spPr/>
    </dgm:pt>
    <dgm:pt modelId="{7A5892CE-441E-4FF1-BED1-97A29588FFC3}" type="pres">
      <dgm:prSet presAssocID="{BFB4B954-F686-4B97-8935-86FB94DDFD71}" presName="hierChild5" presStyleCnt="0"/>
      <dgm:spPr/>
    </dgm:pt>
    <dgm:pt modelId="{14595F8A-D42C-4913-A48B-E9A1D84153C9}" type="pres">
      <dgm:prSet presAssocID="{C756FFD4-FD32-4CD3-9A82-71B3EE08E3A4}" presName="Name37" presStyleLbl="parChTrans1D2" presStyleIdx="1" presStyleCnt="6"/>
      <dgm:spPr/>
    </dgm:pt>
    <dgm:pt modelId="{01AC116D-80D0-4003-95A8-12284E4FFD3D}" type="pres">
      <dgm:prSet presAssocID="{9317C101-1FAA-45EB-A7DD-C238F6F11AD2}" presName="hierRoot2" presStyleCnt="0">
        <dgm:presLayoutVars>
          <dgm:hierBranch val="init"/>
        </dgm:presLayoutVars>
      </dgm:prSet>
      <dgm:spPr/>
    </dgm:pt>
    <dgm:pt modelId="{6BBAE00B-7CFB-421B-870F-50D577B9B302}" type="pres">
      <dgm:prSet presAssocID="{9317C101-1FAA-45EB-A7DD-C238F6F11AD2}" presName="rootComposite" presStyleCnt="0"/>
      <dgm:spPr/>
    </dgm:pt>
    <dgm:pt modelId="{1BC7B83E-8815-4BA6-9F12-A05845B2BF3F}" type="pres">
      <dgm:prSet presAssocID="{9317C101-1FAA-45EB-A7DD-C238F6F11AD2}" presName="rootText" presStyleLbl="node2" presStyleIdx="1" presStyleCnt="6">
        <dgm:presLayoutVars>
          <dgm:chPref val="3"/>
        </dgm:presLayoutVars>
      </dgm:prSet>
      <dgm:spPr/>
    </dgm:pt>
    <dgm:pt modelId="{607A816D-E6DB-406F-85CF-BC4FACF93EEB}" type="pres">
      <dgm:prSet presAssocID="{9317C101-1FAA-45EB-A7DD-C238F6F11AD2}" presName="rootConnector" presStyleLbl="node2" presStyleIdx="1" presStyleCnt="6"/>
      <dgm:spPr/>
    </dgm:pt>
    <dgm:pt modelId="{83D1D847-10A2-4BB6-B28C-453BC5DC9CD6}" type="pres">
      <dgm:prSet presAssocID="{9317C101-1FAA-45EB-A7DD-C238F6F11AD2}" presName="hierChild4" presStyleCnt="0"/>
      <dgm:spPr/>
    </dgm:pt>
    <dgm:pt modelId="{CFE9E935-7EE3-47E2-B0D9-08A15273D3B3}" type="pres">
      <dgm:prSet presAssocID="{350CA303-BC9F-4D7B-BEE4-0B9133A36C2A}" presName="Name37" presStyleLbl="parChTrans1D3" presStyleIdx="2" presStyleCnt="15"/>
      <dgm:spPr/>
    </dgm:pt>
    <dgm:pt modelId="{652CC9E1-EF19-47E0-AEB3-524DA172440B}" type="pres">
      <dgm:prSet presAssocID="{2525E983-DA21-4E86-88A5-C5D72437BE4B}" presName="hierRoot2" presStyleCnt="0">
        <dgm:presLayoutVars>
          <dgm:hierBranch val="init"/>
        </dgm:presLayoutVars>
      </dgm:prSet>
      <dgm:spPr/>
    </dgm:pt>
    <dgm:pt modelId="{326F6FF1-8DC6-4515-AF01-C501E8A7D0C3}" type="pres">
      <dgm:prSet presAssocID="{2525E983-DA21-4E86-88A5-C5D72437BE4B}" presName="rootComposite" presStyleCnt="0"/>
      <dgm:spPr/>
    </dgm:pt>
    <dgm:pt modelId="{F47CB89E-931E-42CA-B111-0233E25C36A2}" type="pres">
      <dgm:prSet presAssocID="{2525E983-DA21-4E86-88A5-C5D72437BE4B}" presName="rootText" presStyleLbl="node3" presStyleIdx="2" presStyleCnt="15">
        <dgm:presLayoutVars>
          <dgm:chPref val="3"/>
        </dgm:presLayoutVars>
      </dgm:prSet>
      <dgm:spPr/>
    </dgm:pt>
    <dgm:pt modelId="{41446C38-D523-43BC-B60B-19AE246B57A7}" type="pres">
      <dgm:prSet presAssocID="{2525E983-DA21-4E86-88A5-C5D72437BE4B}" presName="rootConnector" presStyleLbl="node3" presStyleIdx="2" presStyleCnt="15"/>
      <dgm:spPr/>
    </dgm:pt>
    <dgm:pt modelId="{172FCFDB-2293-4312-AD62-4971D9B4FB43}" type="pres">
      <dgm:prSet presAssocID="{2525E983-DA21-4E86-88A5-C5D72437BE4B}" presName="hierChild4" presStyleCnt="0"/>
      <dgm:spPr/>
    </dgm:pt>
    <dgm:pt modelId="{15306DD3-6F79-48F5-84AA-F12E872C3EC1}" type="pres">
      <dgm:prSet presAssocID="{2525E983-DA21-4E86-88A5-C5D72437BE4B}" presName="hierChild5" presStyleCnt="0"/>
      <dgm:spPr/>
    </dgm:pt>
    <dgm:pt modelId="{74167E2E-B4B2-48E8-A603-38D22E3F5D44}" type="pres">
      <dgm:prSet presAssocID="{B850C203-8266-4ACA-9CCB-EA0EFA4BF6A8}" presName="Name37" presStyleLbl="parChTrans1D3" presStyleIdx="3" presStyleCnt="15"/>
      <dgm:spPr/>
    </dgm:pt>
    <dgm:pt modelId="{B8B5198B-C0E5-44C6-B197-B71109ED9154}" type="pres">
      <dgm:prSet presAssocID="{E27E1B7F-DA3E-4E0B-957B-E11666E0842D}" presName="hierRoot2" presStyleCnt="0">
        <dgm:presLayoutVars>
          <dgm:hierBranch val="init"/>
        </dgm:presLayoutVars>
      </dgm:prSet>
      <dgm:spPr/>
    </dgm:pt>
    <dgm:pt modelId="{803D17A4-5AA8-4912-B98E-049EC2B70B47}" type="pres">
      <dgm:prSet presAssocID="{E27E1B7F-DA3E-4E0B-957B-E11666E0842D}" presName="rootComposite" presStyleCnt="0"/>
      <dgm:spPr/>
    </dgm:pt>
    <dgm:pt modelId="{42D8E7BD-1926-46AA-AE6E-9920FCD9809D}" type="pres">
      <dgm:prSet presAssocID="{E27E1B7F-DA3E-4E0B-957B-E11666E0842D}" presName="rootText" presStyleLbl="node3" presStyleIdx="3" presStyleCnt="15">
        <dgm:presLayoutVars>
          <dgm:chPref val="3"/>
        </dgm:presLayoutVars>
      </dgm:prSet>
      <dgm:spPr/>
    </dgm:pt>
    <dgm:pt modelId="{CA534A6B-3915-4279-8218-7B7A4EE84B5F}" type="pres">
      <dgm:prSet presAssocID="{E27E1B7F-DA3E-4E0B-957B-E11666E0842D}" presName="rootConnector" presStyleLbl="node3" presStyleIdx="3" presStyleCnt="15"/>
      <dgm:spPr/>
    </dgm:pt>
    <dgm:pt modelId="{F868CFDD-A571-4FC6-BE9D-425F934F1749}" type="pres">
      <dgm:prSet presAssocID="{E27E1B7F-DA3E-4E0B-957B-E11666E0842D}" presName="hierChild4" presStyleCnt="0"/>
      <dgm:spPr/>
    </dgm:pt>
    <dgm:pt modelId="{13EEE303-FE70-4F5B-90A8-4AB370FBD977}" type="pres">
      <dgm:prSet presAssocID="{E27E1B7F-DA3E-4E0B-957B-E11666E0842D}" presName="hierChild5" presStyleCnt="0"/>
      <dgm:spPr/>
    </dgm:pt>
    <dgm:pt modelId="{C41C64FD-49DE-44B9-B9AB-7EA3B98D3250}" type="pres">
      <dgm:prSet presAssocID="{9317C101-1FAA-45EB-A7DD-C238F6F11AD2}" presName="hierChild5" presStyleCnt="0"/>
      <dgm:spPr/>
    </dgm:pt>
    <dgm:pt modelId="{C5B2E1F8-EC26-44B2-98CB-CCC2EC1B8E36}" type="pres">
      <dgm:prSet presAssocID="{15953774-1786-44F2-9E23-AD44C8217DA5}" presName="Name37" presStyleLbl="parChTrans1D2" presStyleIdx="2" presStyleCnt="6"/>
      <dgm:spPr/>
    </dgm:pt>
    <dgm:pt modelId="{27608849-6B31-462E-A48C-EE9D5661D825}" type="pres">
      <dgm:prSet presAssocID="{C676E990-6F53-454F-947A-10E9C2815FA6}" presName="hierRoot2" presStyleCnt="0">
        <dgm:presLayoutVars>
          <dgm:hierBranch val="init"/>
        </dgm:presLayoutVars>
      </dgm:prSet>
      <dgm:spPr/>
    </dgm:pt>
    <dgm:pt modelId="{47170705-6F9F-4DDA-8D01-BC8FBAA802CF}" type="pres">
      <dgm:prSet presAssocID="{C676E990-6F53-454F-947A-10E9C2815FA6}" presName="rootComposite" presStyleCnt="0"/>
      <dgm:spPr/>
    </dgm:pt>
    <dgm:pt modelId="{B82BB74D-0EB9-473F-9B3D-0456553F44B8}" type="pres">
      <dgm:prSet presAssocID="{C676E990-6F53-454F-947A-10E9C2815FA6}" presName="rootText" presStyleLbl="node2" presStyleIdx="2" presStyleCnt="6">
        <dgm:presLayoutVars>
          <dgm:chPref val="3"/>
        </dgm:presLayoutVars>
      </dgm:prSet>
      <dgm:spPr/>
    </dgm:pt>
    <dgm:pt modelId="{6771FB2E-C388-4CA5-A8E7-1BE69AEE08FE}" type="pres">
      <dgm:prSet presAssocID="{C676E990-6F53-454F-947A-10E9C2815FA6}" presName="rootConnector" presStyleLbl="node2" presStyleIdx="2" presStyleCnt="6"/>
      <dgm:spPr/>
    </dgm:pt>
    <dgm:pt modelId="{EA14332B-406C-4134-9624-042AE7E0E630}" type="pres">
      <dgm:prSet presAssocID="{C676E990-6F53-454F-947A-10E9C2815FA6}" presName="hierChild4" presStyleCnt="0"/>
      <dgm:spPr/>
    </dgm:pt>
    <dgm:pt modelId="{66E078E0-3479-4749-832A-C846175A1D46}" type="pres">
      <dgm:prSet presAssocID="{7D39C8D7-E560-40F2-B517-D381B641FE0F}" presName="Name37" presStyleLbl="parChTrans1D3" presStyleIdx="4" presStyleCnt="15"/>
      <dgm:spPr/>
    </dgm:pt>
    <dgm:pt modelId="{68DB7F67-3A4C-40D0-B8F5-D5B01623959C}" type="pres">
      <dgm:prSet presAssocID="{2BDC9C7B-4BE2-4817-BEF6-C6CF0189EED4}" presName="hierRoot2" presStyleCnt="0">
        <dgm:presLayoutVars>
          <dgm:hierBranch val="init"/>
        </dgm:presLayoutVars>
      </dgm:prSet>
      <dgm:spPr/>
    </dgm:pt>
    <dgm:pt modelId="{B1EAB803-CC76-4C9B-9A8D-382D5E3CA617}" type="pres">
      <dgm:prSet presAssocID="{2BDC9C7B-4BE2-4817-BEF6-C6CF0189EED4}" presName="rootComposite" presStyleCnt="0"/>
      <dgm:spPr/>
    </dgm:pt>
    <dgm:pt modelId="{CCC3CAB6-658E-487D-89A1-2E5585893DBB}" type="pres">
      <dgm:prSet presAssocID="{2BDC9C7B-4BE2-4817-BEF6-C6CF0189EED4}" presName="rootText" presStyleLbl="node3" presStyleIdx="4" presStyleCnt="15">
        <dgm:presLayoutVars>
          <dgm:chPref val="3"/>
        </dgm:presLayoutVars>
      </dgm:prSet>
      <dgm:spPr/>
    </dgm:pt>
    <dgm:pt modelId="{DA359EE3-2815-42AE-9273-426791BC7D6B}" type="pres">
      <dgm:prSet presAssocID="{2BDC9C7B-4BE2-4817-BEF6-C6CF0189EED4}" presName="rootConnector" presStyleLbl="node3" presStyleIdx="4" presStyleCnt="15"/>
      <dgm:spPr/>
    </dgm:pt>
    <dgm:pt modelId="{83D4100F-4003-46CC-ABBB-BBF96F656262}" type="pres">
      <dgm:prSet presAssocID="{2BDC9C7B-4BE2-4817-BEF6-C6CF0189EED4}" presName="hierChild4" presStyleCnt="0"/>
      <dgm:spPr/>
    </dgm:pt>
    <dgm:pt modelId="{49B5F89E-399E-437A-9BB0-E6BD0A4B8538}" type="pres">
      <dgm:prSet presAssocID="{2BDC9C7B-4BE2-4817-BEF6-C6CF0189EED4}" presName="hierChild5" presStyleCnt="0"/>
      <dgm:spPr/>
    </dgm:pt>
    <dgm:pt modelId="{94B71F67-0CB8-4925-81AF-7F97A87C8C79}" type="pres">
      <dgm:prSet presAssocID="{BE20BCED-8F67-4ABA-9D47-08CBF02F9059}" presName="Name37" presStyleLbl="parChTrans1D3" presStyleIdx="5" presStyleCnt="15"/>
      <dgm:spPr/>
    </dgm:pt>
    <dgm:pt modelId="{E646E183-828B-4760-B251-7353BA8EF85A}" type="pres">
      <dgm:prSet presAssocID="{18ED2F7C-7E2B-4311-972C-215B2C6DEE31}" presName="hierRoot2" presStyleCnt="0">
        <dgm:presLayoutVars>
          <dgm:hierBranch val="init"/>
        </dgm:presLayoutVars>
      </dgm:prSet>
      <dgm:spPr/>
    </dgm:pt>
    <dgm:pt modelId="{4A168113-1430-4BF0-8EB5-C1A9685417E1}" type="pres">
      <dgm:prSet presAssocID="{18ED2F7C-7E2B-4311-972C-215B2C6DEE31}" presName="rootComposite" presStyleCnt="0"/>
      <dgm:spPr/>
    </dgm:pt>
    <dgm:pt modelId="{5DFF0F02-C05F-4F73-ACD6-48FC30AD75CF}" type="pres">
      <dgm:prSet presAssocID="{18ED2F7C-7E2B-4311-972C-215B2C6DEE31}" presName="rootText" presStyleLbl="node3" presStyleIdx="5" presStyleCnt="15">
        <dgm:presLayoutVars>
          <dgm:chPref val="3"/>
        </dgm:presLayoutVars>
      </dgm:prSet>
      <dgm:spPr/>
    </dgm:pt>
    <dgm:pt modelId="{7B2F8896-9E3B-4F24-B088-A3C877BB9B3E}" type="pres">
      <dgm:prSet presAssocID="{18ED2F7C-7E2B-4311-972C-215B2C6DEE31}" presName="rootConnector" presStyleLbl="node3" presStyleIdx="5" presStyleCnt="15"/>
      <dgm:spPr/>
    </dgm:pt>
    <dgm:pt modelId="{9055712D-7BA2-4120-87ED-5FBC25F4CF63}" type="pres">
      <dgm:prSet presAssocID="{18ED2F7C-7E2B-4311-972C-215B2C6DEE31}" presName="hierChild4" presStyleCnt="0"/>
      <dgm:spPr/>
    </dgm:pt>
    <dgm:pt modelId="{780E241C-DA0B-4FC9-AFE1-7C86C4DBC727}" type="pres">
      <dgm:prSet presAssocID="{18ED2F7C-7E2B-4311-972C-215B2C6DEE31}" presName="hierChild5" presStyleCnt="0"/>
      <dgm:spPr/>
    </dgm:pt>
    <dgm:pt modelId="{C49F359E-D589-4EB8-81C4-A87D7C4E6FC4}" type="pres">
      <dgm:prSet presAssocID="{467861E3-E440-40C0-AE50-37AB50F40389}" presName="Name37" presStyleLbl="parChTrans1D3" presStyleIdx="6" presStyleCnt="15"/>
      <dgm:spPr/>
    </dgm:pt>
    <dgm:pt modelId="{DAC816D3-0CB7-4389-97E8-456CFB9D1C3C}" type="pres">
      <dgm:prSet presAssocID="{4157925B-354F-48CE-8974-2317A7B89BC9}" presName="hierRoot2" presStyleCnt="0">
        <dgm:presLayoutVars>
          <dgm:hierBranch val="init"/>
        </dgm:presLayoutVars>
      </dgm:prSet>
      <dgm:spPr/>
    </dgm:pt>
    <dgm:pt modelId="{3DC2B922-9E0F-435D-A557-68C311004733}" type="pres">
      <dgm:prSet presAssocID="{4157925B-354F-48CE-8974-2317A7B89BC9}" presName="rootComposite" presStyleCnt="0"/>
      <dgm:spPr/>
    </dgm:pt>
    <dgm:pt modelId="{84B03320-6C64-439D-A765-B93B40369A39}" type="pres">
      <dgm:prSet presAssocID="{4157925B-354F-48CE-8974-2317A7B89BC9}" presName="rootText" presStyleLbl="node3" presStyleIdx="6" presStyleCnt="15">
        <dgm:presLayoutVars>
          <dgm:chPref val="3"/>
        </dgm:presLayoutVars>
      </dgm:prSet>
      <dgm:spPr/>
    </dgm:pt>
    <dgm:pt modelId="{01CE1357-2FF0-4334-895C-70C292B454EF}" type="pres">
      <dgm:prSet presAssocID="{4157925B-354F-48CE-8974-2317A7B89BC9}" presName="rootConnector" presStyleLbl="node3" presStyleIdx="6" presStyleCnt="15"/>
      <dgm:spPr/>
    </dgm:pt>
    <dgm:pt modelId="{0E71206B-F2D0-4364-81E8-99A8017DEDF8}" type="pres">
      <dgm:prSet presAssocID="{4157925B-354F-48CE-8974-2317A7B89BC9}" presName="hierChild4" presStyleCnt="0"/>
      <dgm:spPr/>
    </dgm:pt>
    <dgm:pt modelId="{0876DF08-C932-4F73-AA5F-DE1366AC233B}" type="pres">
      <dgm:prSet presAssocID="{4157925B-354F-48CE-8974-2317A7B89BC9}" presName="hierChild5" presStyleCnt="0"/>
      <dgm:spPr/>
    </dgm:pt>
    <dgm:pt modelId="{37E63759-2613-40B9-9014-32B3413FE60E}" type="pres">
      <dgm:prSet presAssocID="{C676E990-6F53-454F-947A-10E9C2815FA6}" presName="hierChild5" presStyleCnt="0"/>
      <dgm:spPr/>
    </dgm:pt>
    <dgm:pt modelId="{F0FC8F02-5622-4555-BE26-F512BF13D3A8}" type="pres">
      <dgm:prSet presAssocID="{40FD2342-58F5-4B4D-96C5-D1F0CDE055DA}" presName="Name37" presStyleLbl="parChTrans1D2" presStyleIdx="3" presStyleCnt="6"/>
      <dgm:spPr/>
    </dgm:pt>
    <dgm:pt modelId="{52394ECD-BCD0-4DA6-A957-A88081AE1EF8}" type="pres">
      <dgm:prSet presAssocID="{8442014B-6C2C-4FFB-9D72-DF8EC2C2E6FF}" presName="hierRoot2" presStyleCnt="0">
        <dgm:presLayoutVars>
          <dgm:hierBranch val="init"/>
        </dgm:presLayoutVars>
      </dgm:prSet>
      <dgm:spPr/>
    </dgm:pt>
    <dgm:pt modelId="{DB71F3CA-DEB7-456B-AF43-B364A70BCEB0}" type="pres">
      <dgm:prSet presAssocID="{8442014B-6C2C-4FFB-9D72-DF8EC2C2E6FF}" presName="rootComposite" presStyleCnt="0"/>
      <dgm:spPr/>
    </dgm:pt>
    <dgm:pt modelId="{DBBD51F8-F9F0-499B-B4E7-B78875FEC30B}" type="pres">
      <dgm:prSet presAssocID="{8442014B-6C2C-4FFB-9D72-DF8EC2C2E6FF}" presName="rootText" presStyleLbl="node2" presStyleIdx="3" presStyleCnt="6">
        <dgm:presLayoutVars>
          <dgm:chPref val="3"/>
        </dgm:presLayoutVars>
      </dgm:prSet>
      <dgm:spPr/>
    </dgm:pt>
    <dgm:pt modelId="{1699CB26-9F4E-4079-A38E-8EB9B035CE9C}" type="pres">
      <dgm:prSet presAssocID="{8442014B-6C2C-4FFB-9D72-DF8EC2C2E6FF}" presName="rootConnector" presStyleLbl="node2" presStyleIdx="3" presStyleCnt="6"/>
      <dgm:spPr/>
    </dgm:pt>
    <dgm:pt modelId="{C08EBD6D-B6F9-461D-AF1B-DE447B1AE74B}" type="pres">
      <dgm:prSet presAssocID="{8442014B-6C2C-4FFB-9D72-DF8EC2C2E6FF}" presName="hierChild4" presStyleCnt="0"/>
      <dgm:spPr/>
    </dgm:pt>
    <dgm:pt modelId="{5D0E285C-0904-4911-A2B3-38125EF275F9}" type="pres">
      <dgm:prSet presAssocID="{2F9D5031-ADD9-4D74-92BD-17720B0CBEF6}" presName="Name37" presStyleLbl="parChTrans1D3" presStyleIdx="7" presStyleCnt="15"/>
      <dgm:spPr/>
    </dgm:pt>
    <dgm:pt modelId="{18BD5DD1-8014-4496-AC7B-8F4D46DE238E}" type="pres">
      <dgm:prSet presAssocID="{BEB67787-8256-4F4F-A0BB-BD77219B2BA2}" presName="hierRoot2" presStyleCnt="0">
        <dgm:presLayoutVars>
          <dgm:hierBranch val="init"/>
        </dgm:presLayoutVars>
      </dgm:prSet>
      <dgm:spPr/>
    </dgm:pt>
    <dgm:pt modelId="{5F7C722C-7C59-4E47-9B47-64C036ADB0E2}" type="pres">
      <dgm:prSet presAssocID="{BEB67787-8256-4F4F-A0BB-BD77219B2BA2}" presName="rootComposite" presStyleCnt="0"/>
      <dgm:spPr/>
    </dgm:pt>
    <dgm:pt modelId="{89ABCF49-1A71-4276-9032-947F75DED1BA}" type="pres">
      <dgm:prSet presAssocID="{BEB67787-8256-4F4F-A0BB-BD77219B2BA2}" presName="rootText" presStyleLbl="node3" presStyleIdx="7" presStyleCnt="15">
        <dgm:presLayoutVars>
          <dgm:chPref val="3"/>
        </dgm:presLayoutVars>
      </dgm:prSet>
      <dgm:spPr/>
    </dgm:pt>
    <dgm:pt modelId="{9259776E-FA2B-45FA-B103-4A8D5F4EAA3E}" type="pres">
      <dgm:prSet presAssocID="{BEB67787-8256-4F4F-A0BB-BD77219B2BA2}" presName="rootConnector" presStyleLbl="node3" presStyleIdx="7" presStyleCnt="15"/>
      <dgm:spPr/>
    </dgm:pt>
    <dgm:pt modelId="{D9362B0E-4A2F-4CFB-912C-6ED1354E2144}" type="pres">
      <dgm:prSet presAssocID="{BEB67787-8256-4F4F-A0BB-BD77219B2BA2}" presName="hierChild4" presStyleCnt="0"/>
      <dgm:spPr/>
    </dgm:pt>
    <dgm:pt modelId="{535A3879-CE2E-4400-B5FD-BD090BE58537}" type="pres">
      <dgm:prSet presAssocID="{BEB67787-8256-4F4F-A0BB-BD77219B2BA2}" presName="hierChild5" presStyleCnt="0"/>
      <dgm:spPr/>
    </dgm:pt>
    <dgm:pt modelId="{319021D7-5AFC-4AA6-A008-5E5577CDA5A5}" type="pres">
      <dgm:prSet presAssocID="{EA1EA660-19AC-497B-AA96-1D5DE7CDAEF0}" presName="Name37" presStyleLbl="parChTrans1D3" presStyleIdx="8" presStyleCnt="15"/>
      <dgm:spPr/>
    </dgm:pt>
    <dgm:pt modelId="{242E6931-A808-48A6-84A6-6B39D3CEF4AA}" type="pres">
      <dgm:prSet presAssocID="{3CBB7B4A-69C3-4DAD-B45B-20E491513BAA}" presName="hierRoot2" presStyleCnt="0">
        <dgm:presLayoutVars>
          <dgm:hierBranch val="init"/>
        </dgm:presLayoutVars>
      </dgm:prSet>
      <dgm:spPr/>
    </dgm:pt>
    <dgm:pt modelId="{176194EE-EE5B-4F53-9E77-6AD8A4B95F3A}" type="pres">
      <dgm:prSet presAssocID="{3CBB7B4A-69C3-4DAD-B45B-20E491513BAA}" presName="rootComposite" presStyleCnt="0"/>
      <dgm:spPr/>
    </dgm:pt>
    <dgm:pt modelId="{A6955F65-7B2D-4A9B-8497-8C33CD67B118}" type="pres">
      <dgm:prSet presAssocID="{3CBB7B4A-69C3-4DAD-B45B-20E491513BAA}" presName="rootText" presStyleLbl="node3" presStyleIdx="8" presStyleCnt="15">
        <dgm:presLayoutVars>
          <dgm:chPref val="3"/>
        </dgm:presLayoutVars>
      </dgm:prSet>
      <dgm:spPr/>
    </dgm:pt>
    <dgm:pt modelId="{531A1466-3698-46E5-AB4F-EB2875E0697A}" type="pres">
      <dgm:prSet presAssocID="{3CBB7B4A-69C3-4DAD-B45B-20E491513BAA}" presName="rootConnector" presStyleLbl="node3" presStyleIdx="8" presStyleCnt="15"/>
      <dgm:spPr/>
    </dgm:pt>
    <dgm:pt modelId="{79F8DC9F-F43D-46C7-AF6C-F21DBB5CA632}" type="pres">
      <dgm:prSet presAssocID="{3CBB7B4A-69C3-4DAD-B45B-20E491513BAA}" presName="hierChild4" presStyleCnt="0"/>
      <dgm:spPr/>
    </dgm:pt>
    <dgm:pt modelId="{5B4DE4FD-337B-4F43-AC89-CBA39B8C70D2}" type="pres">
      <dgm:prSet presAssocID="{3CBB7B4A-69C3-4DAD-B45B-20E491513BAA}" presName="hierChild5" presStyleCnt="0"/>
      <dgm:spPr/>
    </dgm:pt>
    <dgm:pt modelId="{054479B4-40BF-4FE1-8167-0DFD5276C229}" type="pres">
      <dgm:prSet presAssocID="{0137642C-F7C2-43FF-B778-67478A6D4175}" presName="Name37" presStyleLbl="parChTrans1D3" presStyleIdx="9" presStyleCnt="15"/>
      <dgm:spPr/>
    </dgm:pt>
    <dgm:pt modelId="{1B001E6A-222A-43C1-8C95-7AF7077324DB}" type="pres">
      <dgm:prSet presAssocID="{F6434C17-45A7-4283-817B-0B20A83EF38C}" presName="hierRoot2" presStyleCnt="0">
        <dgm:presLayoutVars>
          <dgm:hierBranch val="init"/>
        </dgm:presLayoutVars>
      </dgm:prSet>
      <dgm:spPr/>
    </dgm:pt>
    <dgm:pt modelId="{E95892D5-1772-4DE0-927B-E3080A59BAD3}" type="pres">
      <dgm:prSet presAssocID="{F6434C17-45A7-4283-817B-0B20A83EF38C}" presName="rootComposite" presStyleCnt="0"/>
      <dgm:spPr/>
    </dgm:pt>
    <dgm:pt modelId="{38AC1B82-ADDF-4C3A-B17E-87BB45A0B3AF}" type="pres">
      <dgm:prSet presAssocID="{F6434C17-45A7-4283-817B-0B20A83EF38C}" presName="rootText" presStyleLbl="node3" presStyleIdx="9" presStyleCnt="15">
        <dgm:presLayoutVars>
          <dgm:chPref val="3"/>
        </dgm:presLayoutVars>
      </dgm:prSet>
      <dgm:spPr/>
    </dgm:pt>
    <dgm:pt modelId="{7A9E2E70-A80D-4B74-81B2-FD76E81A82B7}" type="pres">
      <dgm:prSet presAssocID="{F6434C17-45A7-4283-817B-0B20A83EF38C}" presName="rootConnector" presStyleLbl="node3" presStyleIdx="9" presStyleCnt="15"/>
      <dgm:spPr/>
    </dgm:pt>
    <dgm:pt modelId="{09DBADC0-9113-4152-BEA8-0D49C3FE7353}" type="pres">
      <dgm:prSet presAssocID="{F6434C17-45A7-4283-817B-0B20A83EF38C}" presName="hierChild4" presStyleCnt="0"/>
      <dgm:spPr/>
    </dgm:pt>
    <dgm:pt modelId="{8D0E9327-CBCC-417E-BA77-D068D9BB0117}" type="pres">
      <dgm:prSet presAssocID="{F6434C17-45A7-4283-817B-0B20A83EF38C}" presName="hierChild5" presStyleCnt="0"/>
      <dgm:spPr/>
    </dgm:pt>
    <dgm:pt modelId="{4A11871E-B717-4A92-BA7B-A1BFA3CB8148}" type="pres">
      <dgm:prSet presAssocID="{4614D079-FCF4-4E1C-8BCC-3C607248F28E}" presName="Name37" presStyleLbl="parChTrans1D3" presStyleIdx="10" presStyleCnt="15"/>
      <dgm:spPr/>
    </dgm:pt>
    <dgm:pt modelId="{E08597CA-38EB-470E-995D-604851A09F81}" type="pres">
      <dgm:prSet presAssocID="{106B7447-E9B1-4BD4-8A13-BCA9ADC98943}" presName="hierRoot2" presStyleCnt="0">
        <dgm:presLayoutVars>
          <dgm:hierBranch val="init"/>
        </dgm:presLayoutVars>
      </dgm:prSet>
      <dgm:spPr/>
    </dgm:pt>
    <dgm:pt modelId="{68939DA8-EF35-4D4A-B701-548C6326E198}" type="pres">
      <dgm:prSet presAssocID="{106B7447-E9B1-4BD4-8A13-BCA9ADC98943}" presName="rootComposite" presStyleCnt="0"/>
      <dgm:spPr/>
    </dgm:pt>
    <dgm:pt modelId="{30387790-FE60-4907-8E79-2CBF38C0F238}" type="pres">
      <dgm:prSet presAssocID="{106B7447-E9B1-4BD4-8A13-BCA9ADC98943}" presName="rootText" presStyleLbl="node3" presStyleIdx="10" presStyleCnt="15">
        <dgm:presLayoutVars>
          <dgm:chPref val="3"/>
        </dgm:presLayoutVars>
      </dgm:prSet>
      <dgm:spPr/>
    </dgm:pt>
    <dgm:pt modelId="{47641D39-6C23-448C-A71B-F8A14DE6F693}" type="pres">
      <dgm:prSet presAssocID="{106B7447-E9B1-4BD4-8A13-BCA9ADC98943}" presName="rootConnector" presStyleLbl="node3" presStyleIdx="10" presStyleCnt="15"/>
      <dgm:spPr/>
    </dgm:pt>
    <dgm:pt modelId="{4B12B92F-48AB-401C-BB95-6D8CB78C0963}" type="pres">
      <dgm:prSet presAssocID="{106B7447-E9B1-4BD4-8A13-BCA9ADC98943}" presName="hierChild4" presStyleCnt="0"/>
      <dgm:spPr/>
    </dgm:pt>
    <dgm:pt modelId="{907CC36A-BDCF-4A46-A9E0-670F5E2ED2E8}" type="pres">
      <dgm:prSet presAssocID="{106B7447-E9B1-4BD4-8A13-BCA9ADC98943}" presName="hierChild5" presStyleCnt="0"/>
      <dgm:spPr/>
    </dgm:pt>
    <dgm:pt modelId="{BF908504-13BF-4A91-AE01-C53FD8DA3AA4}" type="pres">
      <dgm:prSet presAssocID="{8442014B-6C2C-4FFB-9D72-DF8EC2C2E6FF}" presName="hierChild5" presStyleCnt="0"/>
      <dgm:spPr/>
    </dgm:pt>
    <dgm:pt modelId="{AB26263F-7130-4BCA-9B79-CA62B4B33421}" type="pres">
      <dgm:prSet presAssocID="{AF65689E-CA70-43C5-BC3C-FABC5CF1D1CD}" presName="Name37" presStyleLbl="parChTrans1D2" presStyleIdx="4" presStyleCnt="6"/>
      <dgm:spPr/>
    </dgm:pt>
    <dgm:pt modelId="{6C21FB7C-638D-40F6-B618-BBBC3EFB8395}" type="pres">
      <dgm:prSet presAssocID="{070CFE3B-CF07-4CAA-B0E5-F975CC67632E}" presName="hierRoot2" presStyleCnt="0">
        <dgm:presLayoutVars>
          <dgm:hierBranch val="init"/>
        </dgm:presLayoutVars>
      </dgm:prSet>
      <dgm:spPr/>
    </dgm:pt>
    <dgm:pt modelId="{FF249EA7-9710-404C-A174-D0D9A8A9E5A9}" type="pres">
      <dgm:prSet presAssocID="{070CFE3B-CF07-4CAA-B0E5-F975CC67632E}" presName="rootComposite" presStyleCnt="0"/>
      <dgm:spPr/>
    </dgm:pt>
    <dgm:pt modelId="{1BB712D1-9AB0-4714-A806-1384A4072050}" type="pres">
      <dgm:prSet presAssocID="{070CFE3B-CF07-4CAA-B0E5-F975CC67632E}" presName="rootText" presStyleLbl="node2" presStyleIdx="4" presStyleCnt="6">
        <dgm:presLayoutVars>
          <dgm:chPref val="3"/>
        </dgm:presLayoutVars>
      </dgm:prSet>
      <dgm:spPr/>
    </dgm:pt>
    <dgm:pt modelId="{CC116914-C4DB-43EE-8AF7-801284670E44}" type="pres">
      <dgm:prSet presAssocID="{070CFE3B-CF07-4CAA-B0E5-F975CC67632E}" presName="rootConnector" presStyleLbl="node2" presStyleIdx="4" presStyleCnt="6"/>
      <dgm:spPr/>
    </dgm:pt>
    <dgm:pt modelId="{3C51B5A5-BD59-4DDD-ADAD-29FFD2F3DB87}" type="pres">
      <dgm:prSet presAssocID="{070CFE3B-CF07-4CAA-B0E5-F975CC67632E}" presName="hierChild4" presStyleCnt="0"/>
      <dgm:spPr/>
    </dgm:pt>
    <dgm:pt modelId="{3D43EC12-9AF2-4EF7-B7FA-2E89686A6155}" type="pres">
      <dgm:prSet presAssocID="{C2B199B5-6B7A-4513-82D4-E460E795C7C7}" presName="Name37" presStyleLbl="parChTrans1D3" presStyleIdx="11" presStyleCnt="15"/>
      <dgm:spPr/>
    </dgm:pt>
    <dgm:pt modelId="{AD4088A5-826B-400F-AE5E-59B06B2633A0}" type="pres">
      <dgm:prSet presAssocID="{F9BD257C-70D9-4FB7-928E-CF5B8DED66F4}" presName="hierRoot2" presStyleCnt="0">
        <dgm:presLayoutVars>
          <dgm:hierBranch val="init"/>
        </dgm:presLayoutVars>
      </dgm:prSet>
      <dgm:spPr/>
    </dgm:pt>
    <dgm:pt modelId="{065DDBA1-E0A4-4578-98F7-064C07352123}" type="pres">
      <dgm:prSet presAssocID="{F9BD257C-70D9-4FB7-928E-CF5B8DED66F4}" presName="rootComposite" presStyleCnt="0"/>
      <dgm:spPr/>
    </dgm:pt>
    <dgm:pt modelId="{D031016E-6660-4059-BCDA-4BB216C9A6BA}" type="pres">
      <dgm:prSet presAssocID="{F9BD257C-70D9-4FB7-928E-CF5B8DED66F4}" presName="rootText" presStyleLbl="node3" presStyleIdx="11" presStyleCnt="15">
        <dgm:presLayoutVars>
          <dgm:chPref val="3"/>
        </dgm:presLayoutVars>
      </dgm:prSet>
      <dgm:spPr/>
    </dgm:pt>
    <dgm:pt modelId="{564244BE-E38E-4DE0-A387-D852FDD46079}" type="pres">
      <dgm:prSet presAssocID="{F9BD257C-70D9-4FB7-928E-CF5B8DED66F4}" presName="rootConnector" presStyleLbl="node3" presStyleIdx="11" presStyleCnt="15"/>
      <dgm:spPr/>
    </dgm:pt>
    <dgm:pt modelId="{B7603C08-AE9A-4D20-B617-BEBA86D114AD}" type="pres">
      <dgm:prSet presAssocID="{F9BD257C-70D9-4FB7-928E-CF5B8DED66F4}" presName="hierChild4" presStyleCnt="0"/>
      <dgm:spPr/>
    </dgm:pt>
    <dgm:pt modelId="{162AA6B4-935F-4816-9F56-006B8E0E30CB}" type="pres">
      <dgm:prSet presAssocID="{F9BD257C-70D9-4FB7-928E-CF5B8DED66F4}" presName="hierChild5" presStyleCnt="0"/>
      <dgm:spPr/>
    </dgm:pt>
    <dgm:pt modelId="{5D94B717-F536-40AA-8637-E21A2367E577}" type="pres">
      <dgm:prSet presAssocID="{1D48B176-E0BF-4122-B0EF-152B6429EB1A}" presName="Name37" presStyleLbl="parChTrans1D3" presStyleIdx="12" presStyleCnt="15"/>
      <dgm:spPr/>
    </dgm:pt>
    <dgm:pt modelId="{D025AA10-5854-4F6D-BF5F-A47688D4D39A}" type="pres">
      <dgm:prSet presAssocID="{CACC237E-BCB1-4ECB-A0DF-F1ED6C44BC1F}" presName="hierRoot2" presStyleCnt="0">
        <dgm:presLayoutVars>
          <dgm:hierBranch val="init"/>
        </dgm:presLayoutVars>
      </dgm:prSet>
      <dgm:spPr/>
    </dgm:pt>
    <dgm:pt modelId="{719DF620-CCD4-4156-AF5A-30C2F75310DF}" type="pres">
      <dgm:prSet presAssocID="{CACC237E-BCB1-4ECB-A0DF-F1ED6C44BC1F}" presName="rootComposite" presStyleCnt="0"/>
      <dgm:spPr/>
    </dgm:pt>
    <dgm:pt modelId="{4DF000BF-37CD-4D5B-BE1E-802A46F40A7F}" type="pres">
      <dgm:prSet presAssocID="{CACC237E-BCB1-4ECB-A0DF-F1ED6C44BC1F}" presName="rootText" presStyleLbl="node3" presStyleIdx="12" presStyleCnt="15">
        <dgm:presLayoutVars>
          <dgm:chPref val="3"/>
        </dgm:presLayoutVars>
      </dgm:prSet>
      <dgm:spPr/>
    </dgm:pt>
    <dgm:pt modelId="{40EA93DE-6EA6-43FC-B8B1-6C26DCD6AD8D}" type="pres">
      <dgm:prSet presAssocID="{CACC237E-BCB1-4ECB-A0DF-F1ED6C44BC1F}" presName="rootConnector" presStyleLbl="node3" presStyleIdx="12" presStyleCnt="15"/>
      <dgm:spPr/>
    </dgm:pt>
    <dgm:pt modelId="{AEE847D9-4991-45D0-83D5-E02727506887}" type="pres">
      <dgm:prSet presAssocID="{CACC237E-BCB1-4ECB-A0DF-F1ED6C44BC1F}" presName="hierChild4" presStyleCnt="0"/>
      <dgm:spPr/>
    </dgm:pt>
    <dgm:pt modelId="{5B33A9B5-AC1C-4D17-B1DC-D0178C52B99D}" type="pres">
      <dgm:prSet presAssocID="{CACC237E-BCB1-4ECB-A0DF-F1ED6C44BC1F}" presName="hierChild5" presStyleCnt="0"/>
      <dgm:spPr/>
    </dgm:pt>
    <dgm:pt modelId="{6ED320D3-023D-45E9-A30E-7ED037C90E66}" type="pres">
      <dgm:prSet presAssocID="{070CFE3B-CF07-4CAA-B0E5-F975CC67632E}" presName="hierChild5" presStyleCnt="0"/>
      <dgm:spPr/>
    </dgm:pt>
    <dgm:pt modelId="{2E7D843C-3388-4817-BFD4-78D79DD56E4C}" type="pres">
      <dgm:prSet presAssocID="{C8A5D351-A45F-4BB9-B9B4-081C5C99776F}" presName="Name37" presStyleLbl="parChTrans1D2" presStyleIdx="5" presStyleCnt="6"/>
      <dgm:spPr/>
    </dgm:pt>
    <dgm:pt modelId="{C8E57909-DBB0-4FF1-8D7A-B89F587AA37C}" type="pres">
      <dgm:prSet presAssocID="{4D51FEA4-B723-4586-9467-3585538C2F9E}" presName="hierRoot2" presStyleCnt="0">
        <dgm:presLayoutVars>
          <dgm:hierBranch val="init"/>
        </dgm:presLayoutVars>
      </dgm:prSet>
      <dgm:spPr/>
    </dgm:pt>
    <dgm:pt modelId="{30E3F04A-A947-4C34-8A91-BFF4E15A52C5}" type="pres">
      <dgm:prSet presAssocID="{4D51FEA4-B723-4586-9467-3585538C2F9E}" presName="rootComposite" presStyleCnt="0"/>
      <dgm:spPr/>
    </dgm:pt>
    <dgm:pt modelId="{064CBE44-9262-4824-9766-85622F24CED2}" type="pres">
      <dgm:prSet presAssocID="{4D51FEA4-B723-4586-9467-3585538C2F9E}" presName="rootText" presStyleLbl="node2" presStyleIdx="5" presStyleCnt="6">
        <dgm:presLayoutVars>
          <dgm:chPref val="3"/>
        </dgm:presLayoutVars>
      </dgm:prSet>
      <dgm:spPr/>
    </dgm:pt>
    <dgm:pt modelId="{678A396E-9FA2-409D-9013-CA85EB1A8B3E}" type="pres">
      <dgm:prSet presAssocID="{4D51FEA4-B723-4586-9467-3585538C2F9E}" presName="rootConnector" presStyleLbl="node2" presStyleIdx="5" presStyleCnt="6"/>
      <dgm:spPr/>
    </dgm:pt>
    <dgm:pt modelId="{6B3D8002-083C-409E-8DB8-B14BA6E1250A}" type="pres">
      <dgm:prSet presAssocID="{4D51FEA4-B723-4586-9467-3585538C2F9E}" presName="hierChild4" presStyleCnt="0"/>
      <dgm:spPr/>
    </dgm:pt>
    <dgm:pt modelId="{9AE2E799-E24F-4B64-94BC-F64B63BC4861}" type="pres">
      <dgm:prSet presAssocID="{C306ADFF-E9F0-490C-8CD6-6474B15050AE}" presName="Name37" presStyleLbl="parChTrans1D3" presStyleIdx="13" presStyleCnt="15"/>
      <dgm:spPr/>
    </dgm:pt>
    <dgm:pt modelId="{216CD59A-0DD3-4F48-B659-14030B0497E9}" type="pres">
      <dgm:prSet presAssocID="{85342879-96CB-43BA-9E64-4FEE9A11EDDF}" presName="hierRoot2" presStyleCnt="0">
        <dgm:presLayoutVars>
          <dgm:hierBranch val="init"/>
        </dgm:presLayoutVars>
      </dgm:prSet>
      <dgm:spPr/>
    </dgm:pt>
    <dgm:pt modelId="{BCBF66C1-8773-4101-A53C-9CCC72D1F69A}" type="pres">
      <dgm:prSet presAssocID="{85342879-96CB-43BA-9E64-4FEE9A11EDDF}" presName="rootComposite" presStyleCnt="0"/>
      <dgm:spPr/>
    </dgm:pt>
    <dgm:pt modelId="{30C9A9BA-EDBD-49CF-A92D-534458C313E8}" type="pres">
      <dgm:prSet presAssocID="{85342879-96CB-43BA-9E64-4FEE9A11EDDF}" presName="rootText" presStyleLbl="node3" presStyleIdx="13" presStyleCnt="15">
        <dgm:presLayoutVars>
          <dgm:chPref val="3"/>
        </dgm:presLayoutVars>
      </dgm:prSet>
      <dgm:spPr/>
    </dgm:pt>
    <dgm:pt modelId="{B8F025DF-8874-4433-AA70-CD60B7E58811}" type="pres">
      <dgm:prSet presAssocID="{85342879-96CB-43BA-9E64-4FEE9A11EDDF}" presName="rootConnector" presStyleLbl="node3" presStyleIdx="13" presStyleCnt="15"/>
      <dgm:spPr/>
    </dgm:pt>
    <dgm:pt modelId="{DF518F69-3416-414B-8023-C7A98BE21A1B}" type="pres">
      <dgm:prSet presAssocID="{85342879-96CB-43BA-9E64-4FEE9A11EDDF}" presName="hierChild4" presStyleCnt="0"/>
      <dgm:spPr/>
    </dgm:pt>
    <dgm:pt modelId="{877C3EAB-6317-452A-94B0-99F6943E7CEE}" type="pres">
      <dgm:prSet presAssocID="{85342879-96CB-43BA-9E64-4FEE9A11EDDF}" presName="hierChild5" presStyleCnt="0"/>
      <dgm:spPr/>
    </dgm:pt>
    <dgm:pt modelId="{89D9BEB0-97BA-49A2-915F-544762D8950E}" type="pres">
      <dgm:prSet presAssocID="{4A150F5F-EAB2-4482-839E-AFEDC6FC634A}" presName="Name37" presStyleLbl="parChTrans1D3" presStyleIdx="14" presStyleCnt="15"/>
      <dgm:spPr/>
    </dgm:pt>
    <dgm:pt modelId="{C9F6A5D3-1A8D-4905-BA6E-0E2C2CB85700}" type="pres">
      <dgm:prSet presAssocID="{0FF9C599-3960-4E8B-A936-D51A20941F54}" presName="hierRoot2" presStyleCnt="0">
        <dgm:presLayoutVars>
          <dgm:hierBranch val="init"/>
        </dgm:presLayoutVars>
      </dgm:prSet>
      <dgm:spPr/>
    </dgm:pt>
    <dgm:pt modelId="{DB7F4B7E-AE82-42F9-AE1F-4F3BFF925FA4}" type="pres">
      <dgm:prSet presAssocID="{0FF9C599-3960-4E8B-A936-D51A20941F54}" presName="rootComposite" presStyleCnt="0"/>
      <dgm:spPr/>
    </dgm:pt>
    <dgm:pt modelId="{A1C2730A-E21B-4E5C-8349-FE3FD47EE3EE}" type="pres">
      <dgm:prSet presAssocID="{0FF9C599-3960-4E8B-A936-D51A20941F54}" presName="rootText" presStyleLbl="node3" presStyleIdx="14" presStyleCnt="15">
        <dgm:presLayoutVars>
          <dgm:chPref val="3"/>
        </dgm:presLayoutVars>
      </dgm:prSet>
      <dgm:spPr/>
    </dgm:pt>
    <dgm:pt modelId="{9C940C1F-FAC8-497A-9724-0DB110FA051C}" type="pres">
      <dgm:prSet presAssocID="{0FF9C599-3960-4E8B-A936-D51A20941F54}" presName="rootConnector" presStyleLbl="node3" presStyleIdx="14" presStyleCnt="15"/>
      <dgm:spPr/>
    </dgm:pt>
    <dgm:pt modelId="{30767371-A3E0-44F2-822C-920D8DBA207F}" type="pres">
      <dgm:prSet presAssocID="{0FF9C599-3960-4E8B-A936-D51A20941F54}" presName="hierChild4" presStyleCnt="0"/>
      <dgm:spPr/>
    </dgm:pt>
    <dgm:pt modelId="{769B19E5-C0BF-44E2-AB74-EABA9D190952}" type="pres">
      <dgm:prSet presAssocID="{0FF9C599-3960-4E8B-A936-D51A20941F54}" presName="hierChild5" presStyleCnt="0"/>
      <dgm:spPr/>
    </dgm:pt>
    <dgm:pt modelId="{F1DCABEA-8167-4483-B2EF-4CBC446646C0}" type="pres">
      <dgm:prSet presAssocID="{4D51FEA4-B723-4586-9467-3585538C2F9E}" presName="hierChild5" presStyleCnt="0"/>
      <dgm:spPr/>
    </dgm:pt>
    <dgm:pt modelId="{C0E0D44C-2A92-4C7A-A297-70DE310C4BF5}" type="pres">
      <dgm:prSet presAssocID="{BB32852D-51C7-4ECE-A1C5-73055C51A6DA}" presName="hierChild3" presStyleCnt="0"/>
      <dgm:spPr/>
    </dgm:pt>
  </dgm:ptLst>
  <dgm:cxnLst>
    <dgm:cxn modelId="{0AED7302-D32B-45EF-8441-20EE93C374F2}" type="presOf" srcId="{B850C203-8266-4ACA-9CCB-EA0EFA4BF6A8}" destId="{74167E2E-B4B2-48E8-A603-38D22E3F5D44}" srcOrd="0" destOrd="0" presId="urn:microsoft.com/office/officeart/2005/8/layout/orgChart1"/>
    <dgm:cxn modelId="{8AD91D03-A038-4214-A102-BD93469BD3BC}" type="presOf" srcId="{3CBB7B4A-69C3-4DAD-B45B-20E491513BAA}" destId="{A6955F65-7B2D-4A9B-8497-8C33CD67B118}" srcOrd="0" destOrd="0" presId="urn:microsoft.com/office/officeart/2005/8/layout/orgChart1"/>
    <dgm:cxn modelId="{7E3ACC04-1ECB-477B-9E8C-3AEB1F2BA22E}" type="presOf" srcId="{5B6AB1CC-B73F-44FC-B504-62726E664B35}" destId="{9F5D1777-7A33-487D-9214-BD47C8932A41}" srcOrd="0" destOrd="0" presId="urn:microsoft.com/office/officeart/2005/8/layout/orgChart1"/>
    <dgm:cxn modelId="{EE83CA07-81A9-4432-B4F4-DD6A8BEC2048}" srcId="{BFB4B954-F686-4B97-8935-86FB94DDFD71}" destId="{51102EA3-F2B0-4B3E-B13D-59761D1C8B47}" srcOrd="0" destOrd="0" parTransId="{230E740B-A4D7-4869-9E22-45212C1994F7}" sibTransId="{720FBD28-9846-4CDA-B371-D6BB03CAD85A}"/>
    <dgm:cxn modelId="{0087290F-26EB-4F98-A48D-387E9BC08142}" type="presOf" srcId="{3CBB7B4A-69C3-4DAD-B45B-20E491513BAA}" destId="{531A1466-3698-46E5-AB4F-EB2875E0697A}" srcOrd="1" destOrd="0" presId="urn:microsoft.com/office/officeart/2005/8/layout/orgChart1"/>
    <dgm:cxn modelId="{5F410610-D35E-4BD3-94A8-588BE8BF0D3D}" type="presOf" srcId="{2BDC9C7B-4BE2-4817-BEF6-C6CF0189EED4}" destId="{DA359EE3-2815-42AE-9273-426791BC7D6B}" srcOrd="1" destOrd="0" presId="urn:microsoft.com/office/officeart/2005/8/layout/orgChart1"/>
    <dgm:cxn modelId="{A8621C1B-ED31-4C26-8EB6-FD585246F1D1}" type="presOf" srcId="{CACC237E-BCB1-4ECB-A0DF-F1ED6C44BC1F}" destId="{40EA93DE-6EA6-43FC-B8B1-6C26DCD6AD8D}" srcOrd="1" destOrd="0" presId="urn:microsoft.com/office/officeart/2005/8/layout/orgChart1"/>
    <dgm:cxn modelId="{43F3EB1D-1FD1-4301-9DD7-C983ED354907}" type="presOf" srcId="{467861E3-E440-40C0-AE50-37AB50F40389}" destId="{C49F359E-D589-4EB8-81C4-A87D7C4E6FC4}" srcOrd="0" destOrd="0" presId="urn:microsoft.com/office/officeart/2005/8/layout/orgChart1"/>
    <dgm:cxn modelId="{3D86B520-367C-46A0-BEAE-94AAE52DD7EE}" srcId="{8442014B-6C2C-4FFB-9D72-DF8EC2C2E6FF}" destId="{F6434C17-45A7-4283-817B-0B20A83EF38C}" srcOrd="2" destOrd="0" parTransId="{0137642C-F7C2-43FF-B778-67478A6D4175}" sibTransId="{64FF7A38-7166-496E-9B63-B4343B558B56}"/>
    <dgm:cxn modelId="{7AEDA723-6819-44E9-B957-1ADEE74BA0E1}" type="presOf" srcId="{D7FF06DA-AE55-443C-B03B-4690D0B702FF}" destId="{8FFBD25A-8604-48E9-BAD0-F980A9401843}" srcOrd="0" destOrd="0" presId="urn:microsoft.com/office/officeart/2005/8/layout/orgChart1"/>
    <dgm:cxn modelId="{FC808924-D057-4290-8DCE-85D4B6D3CC77}" type="presOf" srcId="{7D39C8D7-E560-40F2-B517-D381B641FE0F}" destId="{66E078E0-3479-4749-832A-C846175A1D46}" srcOrd="0" destOrd="0" presId="urn:microsoft.com/office/officeart/2005/8/layout/orgChart1"/>
    <dgm:cxn modelId="{DE18E125-719F-438D-B9EF-4636471C300E}" type="presOf" srcId="{8442014B-6C2C-4FFB-9D72-DF8EC2C2E6FF}" destId="{1699CB26-9F4E-4079-A38E-8EB9B035CE9C}" srcOrd="1" destOrd="0" presId="urn:microsoft.com/office/officeart/2005/8/layout/orgChart1"/>
    <dgm:cxn modelId="{A78F4826-80E8-46BB-B9CE-D2C3505F8FB8}" type="presOf" srcId="{F9BD257C-70D9-4FB7-928E-CF5B8DED66F4}" destId="{D031016E-6660-4059-BCDA-4BB216C9A6BA}" srcOrd="0" destOrd="0" presId="urn:microsoft.com/office/officeart/2005/8/layout/orgChart1"/>
    <dgm:cxn modelId="{6C044F26-7B9C-4CFD-A547-46ED43E3FA2B}" type="presOf" srcId="{C8A5D351-A45F-4BB9-B9B4-081C5C99776F}" destId="{2E7D843C-3388-4817-BFD4-78D79DD56E4C}" srcOrd="0" destOrd="0" presId="urn:microsoft.com/office/officeart/2005/8/layout/orgChart1"/>
    <dgm:cxn modelId="{714CC62A-3960-422D-8718-349165A1A1FC}" type="presOf" srcId="{2525E983-DA21-4E86-88A5-C5D72437BE4B}" destId="{F47CB89E-931E-42CA-B111-0233E25C36A2}" srcOrd="0" destOrd="0" presId="urn:microsoft.com/office/officeart/2005/8/layout/orgChart1"/>
    <dgm:cxn modelId="{9F15B72D-D16F-4027-B633-FF6317070A90}" type="presOf" srcId="{4614D079-FCF4-4E1C-8BCC-3C607248F28E}" destId="{4A11871E-B717-4A92-BA7B-A1BFA3CB8148}" srcOrd="0" destOrd="0" presId="urn:microsoft.com/office/officeart/2005/8/layout/orgChart1"/>
    <dgm:cxn modelId="{3AA9242F-C065-4922-979A-00A4788E8221}" srcId="{D7FF06DA-AE55-443C-B03B-4690D0B702FF}" destId="{BB32852D-51C7-4ECE-A1C5-73055C51A6DA}" srcOrd="0" destOrd="0" parTransId="{571B885B-30AD-488E-8481-9C5DA4DC5E68}" sibTransId="{3E1DBFF7-5368-465C-93C8-678B0ADB7D4C}"/>
    <dgm:cxn modelId="{88261A32-3AE5-4935-9B41-C39094B13602}" type="presOf" srcId="{C2B199B5-6B7A-4513-82D4-E460E795C7C7}" destId="{3D43EC12-9AF2-4EF7-B7FA-2E89686A6155}" srcOrd="0" destOrd="0" presId="urn:microsoft.com/office/officeart/2005/8/layout/orgChart1"/>
    <dgm:cxn modelId="{2B12F633-C4F0-494E-812B-AE130176195C}" type="presOf" srcId="{F6434C17-45A7-4283-817B-0B20A83EF38C}" destId="{7A9E2E70-A80D-4B74-81B2-FD76E81A82B7}" srcOrd="1" destOrd="0" presId="urn:microsoft.com/office/officeart/2005/8/layout/orgChart1"/>
    <dgm:cxn modelId="{D9F66335-826D-495E-9178-4BF46E524213}" srcId="{BB32852D-51C7-4ECE-A1C5-73055C51A6DA}" destId="{9317C101-1FAA-45EB-A7DD-C238F6F11AD2}" srcOrd="1" destOrd="0" parTransId="{C756FFD4-FD32-4CD3-9A82-71B3EE08E3A4}" sibTransId="{1AD62841-5EDA-409A-86B8-D8B6EA487B91}"/>
    <dgm:cxn modelId="{28668A36-D2C9-41D2-8B33-F39E7356543A}" type="presOf" srcId="{BE20BCED-8F67-4ABA-9D47-08CBF02F9059}" destId="{94B71F67-0CB8-4925-81AF-7F97A87C8C79}" srcOrd="0" destOrd="0" presId="urn:microsoft.com/office/officeart/2005/8/layout/orgChart1"/>
    <dgm:cxn modelId="{3793CB3C-11ED-485B-82B9-AE806E6E1DA5}" srcId="{BB32852D-51C7-4ECE-A1C5-73055C51A6DA}" destId="{4D51FEA4-B723-4586-9467-3585538C2F9E}" srcOrd="5" destOrd="0" parTransId="{C8A5D351-A45F-4BB9-B9B4-081C5C99776F}" sibTransId="{E7154571-37A1-4AD9-85B3-C4199C877C4D}"/>
    <dgm:cxn modelId="{8CD7B340-E775-47BA-933F-C9DEDD3D27EA}" srcId="{9317C101-1FAA-45EB-A7DD-C238F6F11AD2}" destId="{2525E983-DA21-4E86-88A5-C5D72437BE4B}" srcOrd="0" destOrd="0" parTransId="{350CA303-BC9F-4D7B-BEE4-0B9133A36C2A}" sibTransId="{56F750FE-0949-4F2D-93D1-D2CE0D682AE8}"/>
    <dgm:cxn modelId="{27010B5B-8EF2-42D2-87D8-8FE935459E95}" type="presOf" srcId="{F9BD257C-70D9-4FB7-928E-CF5B8DED66F4}" destId="{564244BE-E38E-4DE0-A387-D852FDD46079}" srcOrd="1" destOrd="0" presId="urn:microsoft.com/office/officeart/2005/8/layout/orgChart1"/>
    <dgm:cxn modelId="{95A2515B-6713-45B7-9CFB-626401434B48}" type="presOf" srcId="{790EF36F-AE2B-4E42-819B-B598821A1A60}" destId="{827C5A05-CCAF-4E82-88D1-0CE09F9EA439}" srcOrd="0" destOrd="0" presId="urn:microsoft.com/office/officeart/2005/8/layout/orgChart1"/>
    <dgm:cxn modelId="{2AE5D35E-91BD-4F64-997C-D938FAD74CBC}" type="presOf" srcId="{E27E1B7F-DA3E-4E0B-957B-E11666E0842D}" destId="{CA534A6B-3915-4279-8218-7B7A4EE84B5F}" srcOrd="1" destOrd="0" presId="urn:microsoft.com/office/officeart/2005/8/layout/orgChart1"/>
    <dgm:cxn modelId="{ADB69561-73CE-40FD-B6C9-EE9FFAF32187}" srcId="{BB32852D-51C7-4ECE-A1C5-73055C51A6DA}" destId="{8442014B-6C2C-4FFB-9D72-DF8EC2C2E6FF}" srcOrd="3" destOrd="0" parTransId="{40FD2342-58F5-4B4D-96C5-D1F0CDE055DA}" sibTransId="{81A7A771-80CE-4714-9AA4-5AED90549F1B}"/>
    <dgm:cxn modelId="{C9CDA064-622A-4A4E-BCDA-68035E4075D0}" srcId="{C676E990-6F53-454F-947A-10E9C2815FA6}" destId="{2BDC9C7B-4BE2-4817-BEF6-C6CF0189EED4}" srcOrd="0" destOrd="0" parTransId="{7D39C8D7-E560-40F2-B517-D381B641FE0F}" sibTransId="{83223BE8-D2A6-4978-A5A6-E0706BDE6BB2}"/>
    <dgm:cxn modelId="{638CE76A-1D65-4CF5-84BF-D05D269F6312}" srcId="{4D51FEA4-B723-4586-9467-3585538C2F9E}" destId="{85342879-96CB-43BA-9E64-4FEE9A11EDDF}" srcOrd="0" destOrd="0" parTransId="{C306ADFF-E9F0-490C-8CD6-6474B15050AE}" sibTransId="{B5B85F40-AAB9-4EC9-B8B2-DF0C3155424D}"/>
    <dgm:cxn modelId="{6F03236C-CF70-45AF-A195-A7383D6F90C9}" type="presOf" srcId="{51102EA3-F2B0-4B3E-B13D-59761D1C8B47}" destId="{51A46CAC-DBE9-4AE7-A9AD-A4915F007401}" srcOrd="0" destOrd="0" presId="urn:microsoft.com/office/officeart/2005/8/layout/orgChart1"/>
    <dgm:cxn modelId="{5F535772-4F90-4623-ABEF-73EDB3270BC5}" type="presOf" srcId="{BEB67787-8256-4F4F-A0BB-BD77219B2BA2}" destId="{9259776E-FA2B-45FA-B103-4A8D5F4EAA3E}" srcOrd="1" destOrd="0" presId="urn:microsoft.com/office/officeart/2005/8/layout/orgChart1"/>
    <dgm:cxn modelId="{7B18BA52-FF1D-4861-A0ED-794508D81488}" type="presOf" srcId="{BB32852D-51C7-4ECE-A1C5-73055C51A6DA}" destId="{1CA7723C-CDE3-427E-8F14-F118541C9C5F}" srcOrd="1" destOrd="0" presId="urn:microsoft.com/office/officeart/2005/8/layout/orgChart1"/>
    <dgm:cxn modelId="{F12A9573-C365-4BEB-99E7-EF56E81F52C6}" type="presOf" srcId="{E27E1B7F-DA3E-4E0B-957B-E11666E0842D}" destId="{42D8E7BD-1926-46AA-AE6E-9920FCD9809D}" srcOrd="0" destOrd="0" presId="urn:microsoft.com/office/officeart/2005/8/layout/orgChart1"/>
    <dgm:cxn modelId="{2FF2F473-007E-427C-BD56-3FDB69E3CA31}" type="presOf" srcId="{4A150F5F-EAB2-4482-839E-AFEDC6FC634A}" destId="{89D9BEB0-97BA-49A2-915F-544762D8950E}" srcOrd="0" destOrd="0" presId="urn:microsoft.com/office/officeart/2005/8/layout/orgChart1"/>
    <dgm:cxn modelId="{BD9A4454-75E8-4CC7-9297-0B373BB33F3E}" type="presOf" srcId="{9317C101-1FAA-45EB-A7DD-C238F6F11AD2}" destId="{1BC7B83E-8815-4BA6-9F12-A05845B2BF3F}" srcOrd="0" destOrd="0" presId="urn:microsoft.com/office/officeart/2005/8/layout/orgChart1"/>
    <dgm:cxn modelId="{6CAB5E55-4AC9-48CC-9967-154F11704AB6}" type="presOf" srcId="{BB32852D-51C7-4ECE-A1C5-73055C51A6DA}" destId="{C6848180-73E2-4EB0-BB2B-CF8B3EC0ED2B}" srcOrd="0" destOrd="0" presId="urn:microsoft.com/office/officeart/2005/8/layout/orgChart1"/>
    <dgm:cxn modelId="{BF692C7A-0951-4B71-8F73-1A455BC8CF2F}" type="presOf" srcId="{106B7447-E9B1-4BD4-8A13-BCA9ADC98943}" destId="{30387790-FE60-4907-8E79-2CBF38C0F238}" srcOrd="0" destOrd="0" presId="urn:microsoft.com/office/officeart/2005/8/layout/orgChart1"/>
    <dgm:cxn modelId="{E7D82D5A-3017-4A64-ADC7-E18F7204C0EE}" type="presOf" srcId="{4D51FEA4-B723-4586-9467-3585538C2F9E}" destId="{064CBE44-9262-4824-9766-85622F24CED2}" srcOrd="0" destOrd="0" presId="urn:microsoft.com/office/officeart/2005/8/layout/orgChart1"/>
    <dgm:cxn modelId="{AE1EDF7D-5512-4C59-92C6-36079E03571B}" type="presOf" srcId="{0FF9C599-3960-4E8B-A936-D51A20941F54}" destId="{9C940C1F-FAC8-497A-9724-0DB110FA051C}" srcOrd="1" destOrd="0" presId="urn:microsoft.com/office/officeart/2005/8/layout/orgChart1"/>
    <dgm:cxn modelId="{0A575284-51D0-4EB1-9B80-ED1E3799B225}" type="presOf" srcId="{1D48B176-E0BF-4122-B0EF-152B6429EB1A}" destId="{5D94B717-F536-40AA-8637-E21A2367E577}" srcOrd="0" destOrd="0" presId="urn:microsoft.com/office/officeart/2005/8/layout/orgChart1"/>
    <dgm:cxn modelId="{753DEE84-A298-4A9F-9113-8C907B7A6E62}" type="presOf" srcId="{85342879-96CB-43BA-9E64-4FEE9A11EDDF}" destId="{30C9A9BA-EDBD-49CF-A92D-534458C313E8}" srcOrd="0" destOrd="0" presId="urn:microsoft.com/office/officeart/2005/8/layout/orgChart1"/>
    <dgm:cxn modelId="{C6A1098C-769C-4FAD-803E-D9AD8B1A79F6}" type="presOf" srcId="{AF65689E-CA70-43C5-BC3C-FABC5CF1D1CD}" destId="{AB26263F-7130-4BCA-9B79-CA62B4B33421}" srcOrd="0" destOrd="0" presId="urn:microsoft.com/office/officeart/2005/8/layout/orgChart1"/>
    <dgm:cxn modelId="{2E3A708D-F648-44A2-9F0D-B712D0F8EB99}" type="presOf" srcId="{0137642C-F7C2-43FF-B778-67478A6D4175}" destId="{054479B4-40BF-4FE1-8167-0DFD5276C229}" srcOrd="0" destOrd="0" presId="urn:microsoft.com/office/officeart/2005/8/layout/orgChart1"/>
    <dgm:cxn modelId="{D679FC8D-6FD4-4F45-9B3D-B33B3FD2553E}" type="presOf" srcId="{2BDC9C7B-4BE2-4817-BEF6-C6CF0189EED4}" destId="{CCC3CAB6-658E-487D-89A1-2E5585893DBB}" srcOrd="0" destOrd="0" presId="urn:microsoft.com/office/officeart/2005/8/layout/orgChart1"/>
    <dgm:cxn modelId="{39313B8F-F644-4491-8A92-9AA8FB747C1F}" srcId="{C676E990-6F53-454F-947A-10E9C2815FA6}" destId="{4157925B-354F-48CE-8974-2317A7B89BC9}" srcOrd="2" destOrd="0" parTransId="{467861E3-E440-40C0-AE50-37AB50F40389}" sibTransId="{8B26ED1C-3EAD-4B6A-BEA4-A54954D10BEC}"/>
    <dgm:cxn modelId="{26C90B90-E377-473B-9A3F-8A21822E0406}" type="presOf" srcId="{350CA303-BC9F-4D7B-BEE4-0B9133A36C2A}" destId="{CFE9E935-7EE3-47E2-B0D9-08A15273D3B3}" srcOrd="0" destOrd="0" presId="urn:microsoft.com/office/officeart/2005/8/layout/orgChart1"/>
    <dgm:cxn modelId="{B583EE95-2051-45EA-834C-2091C8BEE78D}" srcId="{070CFE3B-CF07-4CAA-B0E5-F975CC67632E}" destId="{CACC237E-BCB1-4ECB-A0DF-F1ED6C44BC1F}" srcOrd="1" destOrd="0" parTransId="{1D48B176-E0BF-4122-B0EF-152B6429EB1A}" sibTransId="{DBC36D66-6EDF-4B35-8F9C-1C31258A846F}"/>
    <dgm:cxn modelId="{F4228E9B-42B7-459B-AA0C-3574B4532640}" type="presOf" srcId="{51102EA3-F2B0-4B3E-B13D-59761D1C8B47}" destId="{6DA998F1-E7B7-48AB-89B9-EAEE5021BBA3}" srcOrd="1" destOrd="0" presId="urn:microsoft.com/office/officeart/2005/8/layout/orgChart1"/>
    <dgm:cxn modelId="{803C10A0-1D96-4446-9A3D-E0857FE5E3D7}" srcId="{BB32852D-51C7-4ECE-A1C5-73055C51A6DA}" destId="{070CFE3B-CF07-4CAA-B0E5-F975CC67632E}" srcOrd="4" destOrd="0" parTransId="{AF65689E-CA70-43C5-BC3C-FABC5CF1D1CD}" sibTransId="{E66AC7C1-88CE-4542-95C8-36964064684E}"/>
    <dgm:cxn modelId="{F25282A1-1871-415D-95E7-52F0785C6E1E}" type="presOf" srcId="{0F6B9AB8-2168-4229-8405-667F962BF343}" destId="{F6737050-1E59-43C8-AFE0-1237ED4D4A96}" srcOrd="1" destOrd="0" presId="urn:microsoft.com/office/officeart/2005/8/layout/orgChart1"/>
    <dgm:cxn modelId="{EE3C7CA2-32D8-45A3-9D95-5077E749498E}" type="presOf" srcId="{EA1EA660-19AC-497B-AA96-1D5DE7CDAEF0}" destId="{319021D7-5AFC-4AA6-A008-5E5577CDA5A5}" srcOrd="0" destOrd="0" presId="urn:microsoft.com/office/officeart/2005/8/layout/orgChart1"/>
    <dgm:cxn modelId="{F6EBDFA2-95E3-4EFA-884C-EC72E89753B8}" srcId="{8442014B-6C2C-4FFB-9D72-DF8EC2C2E6FF}" destId="{BEB67787-8256-4F4F-A0BB-BD77219B2BA2}" srcOrd="0" destOrd="0" parTransId="{2F9D5031-ADD9-4D74-92BD-17720B0CBEF6}" sibTransId="{D963C164-1BA5-4FCD-B90C-6C49D265FB6A}"/>
    <dgm:cxn modelId="{05607EA3-793E-4947-8477-22CA2CCB7F59}" type="presOf" srcId="{CACC237E-BCB1-4ECB-A0DF-F1ED6C44BC1F}" destId="{4DF000BF-37CD-4D5B-BE1E-802A46F40A7F}" srcOrd="0" destOrd="0" presId="urn:microsoft.com/office/officeart/2005/8/layout/orgChart1"/>
    <dgm:cxn modelId="{E3AFFDA4-473C-48BD-8474-EDF5EDB64C62}" type="presOf" srcId="{0FF9C599-3960-4E8B-A936-D51A20941F54}" destId="{A1C2730A-E21B-4E5C-8349-FE3FD47EE3EE}" srcOrd="0" destOrd="0" presId="urn:microsoft.com/office/officeart/2005/8/layout/orgChart1"/>
    <dgm:cxn modelId="{E65E81A9-1E73-4826-BE73-212907FA07BD}" srcId="{4D51FEA4-B723-4586-9467-3585538C2F9E}" destId="{0FF9C599-3960-4E8B-A936-D51A20941F54}" srcOrd="1" destOrd="0" parTransId="{4A150F5F-EAB2-4482-839E-AFEDC6FC634A}" sibTransId="{FFBF75C6-192D-4D89-B78E-876DB9878490}"/>
    <dgm:cxn modelId="{CF1DF6AA-5465-4FDB-BF79-3511E53D5805}" srcId="{070CFE3B-CF07-4CAA-B0E5-F975CC67632E}" destId="{F9BD257C-70D9-4FB7-928E-CF5B8DED66F4}" srcOrd="0" destOrd="0" parTransId="{C2B199B5-6B7A-4513-82D4-E460E795C7C7}" sibTransId="{74CC1B8E-FACA-4E4D-826E-6D9E0CDB2EB3}"/>
    <dgm:cxn modelId="{86BE40AB-8257-4876-BBFD-3CBE9A40D6BA}" srcId="{BFB4B954-F686-4B97-8935-86FB94DDFD71}" destId="{0F6B9AB8-2168-4229-8405-667F962BF343}" srcOrd="1" destOrd="0" parTransId="{5B6AB1CC-B73F-44FC-B504-62726E664B35}" sibTransId="{7F92B3D1-9E0D-4E54-9AAC-AECDADB99D6E}"/>
    <dgm:cxn modelId="{7E9471AB-202A-4B7C-A6C6-8553FBCFAF6F}" type="presOf" srcId="{BFB4B954-F686-4B97-8935-86FB94DDFD71}" destId="{C7BF3140-0DF0-4ADA-9537-224CD2925C15}" srcOrd="0" destOrd="0" presId="urn:microsoft.com/office/officeart/2005/8/layout/orgChart1"/>
    <dgm:cxn modelId="{777CE2AE-39A8-40B4-B5A4-8E2485AA146B}" type="presOf" srcId="{BFB4B954-F686-4B97-8935-86FB94DDFD71}" destId="{B138F95B-C782-4A4D-9B97-BDCB18506956}" srcOrd="1" destOrd="0" presId="urn:microsoft.com/office/officeart/2005/8/layout/orgChart1"/>
    <dgm:cxn modelId="{9D809EAF-EC0F-41EA-870A-EB035E6B11F3}" type="presOf" srcId="{C756FFD4-FD32-4CD3-9A82-71B3EE08E3A4}" destId="{14595F8A-D42C-4913-A48B-E9A1D84153C9}" srcOrd="0" destOrd="0" presId="urn:microsoft.com/office/officeart/2005/8/layout/orgChart1"/>
    <dgm:cxn modelId="{6CC344B3-CBA2-4C98-A095-21780DEF08C6}" type="presOf" srcId="{C676E990-6F53-454F-947A-10E9C2815FA6}" destId="{6771FB2E-C388-4CA5-A8E7-1BE69AEE08FE}" srcOrd="1" destOrd="0" presId="urn:microsoft.com/office/officeart/2005/8/layout/orgChart1"/>
    <dgm:cxn modelId="{390D98B3-19EF-465B-B43B-BEB7A7554E12}" srcId="{9317C101-1FAA-45EB-A7DD-C238F6F11AD2}" destId="{E27E1B7F-DA3E-4E0B-957B-E11666E0842D}" srcOrd="1" destOrd="0" parTransId="{B850C203-8266-4ACA-9CCB-EA0EFA4BF6A8}" sibTransId="{FE8D9163-F109-4503-8EE2-9121BD1955F4}"/>
    <dgm:cxn modelId="{313157B6-230E-41FB-8C05-9176990150B9}" type="presOf" srcId="{BEB67787-8256-4F4F-A0BB-BD77219B2BA2}" destId="{89ABCF49-1A71-4276-9032-947F75DED1BA}" srcOrd="0" destOrd="0" presId="urn:microsoft.com/office/officeart/2005/8/layout/orgChart1"/>
    <dgm:cxn modelId="{A27CCABE-80C9-4188-B747-F665F959ABFD}" srcId="{BB32852D-51C7-4ECE-A1C5-73055C51A6DA}" destId="{C676E990-6F53-454F-947A-10E9C2815FA6}" srcOrd="2" destOrd="0" parTransId="{15953774-1786-44F2-9E23-AD44C8217DA5}" sibTransId="{364B2AB2-5051-41C9-B56D-6626F0606836}"/>
    <dgm:cxn modelId="{4A6204C1-A7DA-4BB8-8D26-4D43C0B22262}" type="presOf" srcId="{2F9D5031-ADD9-4D74-92BD-17720B0CBEF6}" destId="{5D0E285C-0904-4911-A2B3-38125EF275F9}" srcOrd="0" destOrd="0" presId="urn:microsoft.com/office/officeart/2005/8/layout/orgChart1"/>
    <dgm:cxn modelId="{44FA12C5-06D3-4D9F-B512-A1FE7D11ABC8}" type="presOf" srcId="{9317C101-1FAA-45EB-A7DD-C238F6F11AD2}" destId="{607A816D-E6DB-406F-85CF-BC4FACF93EEB}" srcOrd="1" destOrd="0" presId="urn:microsoft.com/office/officeart/2005/8/layout/orgChart1"/>
    <dgm:cxn modelId="{A49989C7-0824-456A-A665-2E6B5A32D5EF}" type="presOf" srcId="{230E740B-A4D7-4869-9E22-45212C1994F7}" destId="{245D91C8-913C-46DB-9BFD-8EB098050635}" srcOrd="0" destOrd="0" presId="urn:microsoft.com/office/officeart/2005/8/layout/orgChart1"/>
    <dgm:cxn modelId="{B4962FCA-FA75-4551-90F0-7676771ED99D}" type="presOf" srcId="{070CFE3B-CF07-4CAA-B0E5-F975CC67632E}" destId="{CC116914-C4DB-43EE-8AF7-801284670E44}" srcOrd="1" destOrd="0" presId="urn:microsoft.com/office/officeart/2005/8/layout/orgChart1"/>
    <dgm:cxn modelId="{82737ACB-BE75-41FD-B8D0-F026A702074E}" type="presOf" srcId="{18ED2F7C-7E2B-4311-972C-215B2C6DEE31}" destId="{5DFF0F02-C05F-4F73-ACD6-48FC30AD75CF}" srcOrd="0" destOrd="0" presId="urn:microsoft.com/office/officeart/2005/8/layout/orgChart1"/>
    <dgm:cxn modelId="{1D66FDCB-C937-46CB-8F86-A53960721570}" type="presOf" srcId="{18ED2F7C-7E2B-4311-972C-215B2C6DEE31}" destId="{7B2F8896-9E3B-4F24-B088-A3C877BB9B3E}" srcOrd="1" destOrd="0" presId="urn:microsoft.com/office/officeart/2005/8/layout/orgChart1"/>
    <dgm:cxn modelId="{E8CC55D4-056F-4F09-ADEB-B909363A87F1}" type="presOf" srcId="{8442014B-6C2C-4FFB-9D72-DF8EC2C2E6FF}" destId="{DBBD51F8-F9F0-499B-B4E7-B78875FEC30B}" srcOrd="0" destOrd="0" presId="urn:microsoft.com/office/officeart/2005/8/layout/orgChart1"/>
    <dgm:cxn modelId="{F8F2CDDA-84BA-4A02-9BF5-830A12B2ACDD}" type="presOf" srcId="{4D51FEA4-B723-4586-9467-3585538C2F9E}" destId="{678A396E-9FA2-409D-9013-CA85EB1A8B3E}" srcOrd="1" destOrd="0" presId="urn:microsoft.com/office/officeart/2005/8/layout/orgChart1"/>
    <dgm:cxn modelId="{81E0B3DC-BFB6-4AD5-8A8C-C1B9769D4CEE}" type="presOf" srcId="{4157925B-354F-48CE-8974-2317A7B89BC9}" destId="{84B03320-6C64-439D-A765-B93B40369A39}" srcOrd="0" destOrd="0" presId="urn:microsoft.com/office/officeart/2005/8/layout/orgChart1"/>
    <dgm:cxn modelId="{2A03F5DE-F708-48F8-8004-A41D1E90FDEA}" type="presOf" srcId="{070CFE3B-CF07-4CAA-B0E5-F975CC67632E}" destId="{1BB712D1-9AB0-4714-A806-1384A4072050}" srcOrd="0" destOrd="0" presId="urn:microsoft.com/office/officeart/2005/8/layout/orgChart1"/>
    <dgm:cxn modelId="{729D3FDF-BFFC-4ED1-A6BB-4B2EDC6B5916}" type="presOf" srcId="{4157925B-354F-48CE-8974-2317A7B89BC9}" destId="{01CE1357-2FF0-4334-895C-70C292B454EF}" srcOrd="1" destOrd="0" presId="urn:microsoft.com/office/officeart/2005/8/layout/orgChart1"/>
    <dgm:cxn modelId="{BD3555E4-FFCF-4C5B-8743-4A9BA20114D3}" type="presOf" srcId="{2525E983-DA21-4E86-88A5-C5D72437BE4B}" destId="{41446C38-D523-43BC-B60B-19AE246B57A7}" srcOrd="1" destOrd="0" presId="urn:microsoft.com/office/officeart/2005/8/layout/orgChart1"/>
    <dgm:cxn modelId="{EC1A67E6-5714-4403-9646-C0EC1277FE01}" srcId="{BB32852D-51C7-4ECE-A1C5-73055C51A6DA}" destId="{BFB4B954-F686-4B97-8935-86FB94DDFD71}" srcOrd="0" destOrd="0" parTransId="{790EF36F-AE2B-4E42-819B-B598821A1A60}" sibTransId="{3470C26D-458D-45EE-9D82-76CD0D99D904}"/>
    <dgm:cxn modelId="{969AB1E6-0E37-4720-8764-0F1593D95A77}" type="presOf" srcId="{85342879-96CB-43BA-9E64-4FEE9A11EDDF}" destId="{B8F025DF-8874-4433-AA70-CD60B7E58811}" srcOrd="1" destOrd="0" presId="urn:microsoft.com/office/officeart/2005/8/layout/orgChart1"/>
    <dgm:cxn modelId="{6BE8A2E9-B592-4AFD-AC1C-7C80047B70AE}" type="presOf" srcId="{C676E990-6F53-454F-947A-10E9C2815FA6}" destId="{B82BB74D-0EB9-473F-9B3D-0456553F44B8}" srcOrd="0" destOrd="0" presId="urn:microsoft.com/office/officeart/2005/8/layout/orgChart1"/>
    <dgm:cxn modelId="{D1C373EC-0E63-4C29-AAC9-767D37BC6779}" type="presOf" srcId="{0F6B9AB8-2168-4229-8405-667F962BF343}" destId="{A47F98E6-9391-4E88-8DCF-F4A58AB7C14E}" srcOrd="0" destOrd="0" presId="urn:microsoft.com/office/officeart/2005/8/layout/orgChart1"/>
    <dgm:cxn modelId="{95FB6CF9-5A4C-4EDB-B17A-A3390325E9EB}" srcId="{C676E990-6F53-454F-947A-10E9C2815FA6}" destId="{18ED2F7C-7E2B-4311-972C-215B2C6DEE31}" srcOrd="1" destOrd="0" parTransId="{BE20BCED-8F67-4ABA-9D47-08CBF02F9059}" sibTransId="{38219A71-CE7D-4AE7-B654-CE4459B520DE}"/>
    <dgm:cxn modelId="{747BB6F9-DA67-4661-9DF3-2C2DE00CE8DE}" srcId="{8442014B-6C2C-4FFB-9D72-DF8EC2C2E6FF}" destId="{3CBB7B4A-69C3-4DAD-B45B-20E491513BAA}" srcOrd="1" destOrd="0" parTransId="{EA1EA660-19AC-497B-AA96-1D5DE7CDAEF0}" sibTransId="{EA7E711E-A57E-4546-89D4-2DB106AC336E}"/>
    <dgm:cxn modelId="{0A157CFB-8749-46CD-8583-1DEA27C9B0BF}" srcId="{8442014B-6C2C-4FFB-9D72-DF8EC2C2E6FF}" destId="{106B7447-E9B1-4BD4-8A13-BCA9ADC98943}" srcOrd="3" destOrd="0" parTransId="{4614D079-FCF4-4E1C-8BCC-3C607248F28E}" sibTransId="{299C6219-1029-4F93-B88F-2B2BAF6D3D38}"/>
    <dgm:cxn modelId="{49D284FC-59C6-445E-934D-C83CFB15472D}" type="presOf" srcId="{C306ADFF-E9F0-490C-8CD6-6474B15050AE}" destId="{9AE2E799-E24F-4B64-94BC-F64B63BC4861}" srcOrd="0" destOrd="0" presId="urn:microsoft.com/office/officeart/2005/8/layout/orgChart1"/>
    <dgm:cxn modelId="{665BC0FD-29FB-44CC-81F8-36C749BE4D10}" type="presOf" srcId="{40FD2342-58F5-4B4D-96C5-D1F0CDE055DA}" destId="{F0FC8F02-5622-4555-BE26-F512BF13D3A8}" srcOrd="0" destOrd="0" presId="urn:microsoft.com/office/officeart/2005/8/layout/orgChart1"/>
    <dgm:cxn modelId="{D7CA70FE-A4F7-4B1B-A837-68A1C1D590E3}" type="presOf" srcId="{F6434C17-45A7-4283-817B-0B20A83EF38C}" destId="{38AC1B82-ADDF-4C3A-B17E-87BB45A0B3AF}" srcOrd="0" destOrd="0" presId="urn:microsoft.com/office/officeart/2005/8/layout/orgChart1"/>
    <dgm:cxn modelId="{8FD881FE-F1A6-4EF5-AD3D-F1F32CB34D57}" type="presOf" srcId="{15953774-1786-44F2-9E23-AD44C8217DA5}" destId="{C5B2E1F8-EC26-44B2-98CB-CCC2EC1B8E36}" srcOrd="0" destOrd="0" presId="urn:microsoft.com/office/officeart/2005/8/layout/orgChart1"/>
    <dgm:cxn modelId="{10C59AFF-4864-4A33-BC86-16E5A1F5A780}" type="presOf" srcId="{106B7447-E9B1-4BD4-8A13-BCA9ADC98943}" destId="{47641D39-6C23-448C-A71B-F8A14DE6F693}" srcOrd="1" destOrd="0" presId="urn:microsoft.com/office/officeart/2005/8/layout/orgChart1"/>
    <dgm:cxn modelId="{672AF8B0-F1FD-448A-8309-0DBE998DF497}" type="presParOf" srcId="{8FFBD25A-8604-48E9-BAD0-F980A9401843}" destId="{EF7611B3-EC55-4095-9D27-68970C49F005}" srcOrd="0" destOrd="0" presId="urn:microsoft.com/office/officeart/2005/8/layout/orgChart1"/>
    <dgm:cxn modelId="{1235754F-484E-45A5-95E7-11B8294F446F}" type="presParOf" srcId="{EF7611B3-EC55-4095-9D27-68970C49F005}" destId="{CA10364A-FC5D-4EBB-93D0-584F17494E42}" srcOrd="0" destOrd="0" presId="urn:microsoft.com/office/officeart/2005/8/layout/orgChart1"/>
    <dgm:cxn modelId="{ADDF6F27-FA71-4FE1-943C-9BDE7C9955AD}" type="presParOf" srcId="{CA10364A-FC5D-4EBB-93D0-584F17494E42}" destId="{C6848180-73E2-4EB0-BB2B-CF8B3EC0ED2B}" srcOrd="0" destOrd="0" presId="urn:microsoft.com/office/officeart/2005/8/layout/orgChart1"/>
    <dgm:cxn modelId="{BA7459ED-788E-4F2A-98E6-4B6F9EA31E1D}" type="presParOf" srcId="{CA10364A-FC5D-4EBB-93D0-584F17494E42}" destId="{1CA7723C-CDE3-427E-8F14-F118541C9C5F}" srcOrd="1" destOrd="0" presId="urn:microsoft.com/office/officeart/2005/8/layout/orgChart1"/>
    <dgm:cxn modelId="{9409463D-D33B-4A0B-9C4D-1C495286AA7D}" type="presParOf" srcId="{EF7611B3-EC55-4095-9D27-68970C49F005}" destId="{0F00E042-6541-4806-8EC6-4CAC11CB07D0}" srcOrd="1" destOrd="0" presId="urn:microsoft.com/office/officeart/2005/8/layout/orgChart1"/>
    <dgm:cxn modelId="{F0E665A3-BD86-4FEB-807A-1CE0E852C1BE}" type="presParOf" srcId="{0F00E042-6541-4806-8EC6-4CAC11CB07D0}" destId="{827C5A05-CCAF-4E82-88D1-0CE09F9EA439}" srcOrd="0" destOrd="0" presId="urn:microsoft.com/office/officeart/2005/8/layout/orgChart1"/>
    <dgm:cxn modelId="{7DB91650-8EF0-401B-B449-F23D827823D0}" type="presParOf" srcId="{0F00E042-6541-4806-8EC6-4CAC11CB07D0}" destId="{AB15C3C9-E2FF-4328-9005-EEACD610874C}" srcOrd="1" destOrd="0" presId="urn:microsoft.com/office/officeart/2005/8/layout/orgChart1"/>
    <dgm:cxn modelId="{A6E7A743-DF93-4E80-AE19-85469AEF465D}" type="presParOf" srcId="{AB15C3C9-E2FF-4328-9005-EEACD610874C}" destId="{B80C82BA-6078-49F7-9B79-A30C75ED34EE}" srcOrd="0" destOrd="0" presId="urn:microsoft.com/office/officeart/2005/8/layout/orgChart1"/>
    <dgm:cxn modelId="{C6F5D015-BD00-40BA-83D7-65A206FC2F95}" type="presParOf" srcId="{B80C82BA-6078-49F7-9B79-A30C75ED34EE}" destId="{C7BF3140-0DF0-4ADA-9537-224CD2925C15}" srcOrd="0" destOrd="0" presId="urn:microsoft.com/office/officeart/2005/8/layout/orgChart1"/>
    <dgm:cxn modelId="{7C4A9F58-9DD9-4B22-81E6-DBE4B92F223C}" type="presParOf" srcId="{B80C82BA-6078-49F7-9B79-A30C75ED34EE}" destId="{B138F95B-C782-4A4D-9B97-BDCB18506956}" srcOrd="1" destOrd="0" presId="urn:microsoft.com/office/officeart/2005/8/layout/orgChart1"/>
    <dgm:cxn modelId="{5F8BAFF4-80D5-40AB-BD12-594347030135}" type="presParOf" srcId="{AB15C3C9-E2FF-4328-9005-EEACD610874C}" destId="{F18D07D0-1049-46E3-808D-66C7D7047C76}" srcOrd="1" destOrd="0" presId="urn:microsoft.com/office/officeart/2005/8/layout/orgChart1"/>
    <dgm:cxn modelId="{EB9BA603-4D97-4D61-9300-F0C9EC44F847}" type="presParOf" srcId="{F18D07D0-1049-46E3-808D-66C7D7047C76}" destId="{245D91C8-913C-46DB-9BFD-8EB098050635}" srcOrd="0" destOrd="0" presId="urn:microsoft.com/office/officeart/2005/8/layout/orgChart1"/>
    <dgm:cxn modelId="{DC1B1392-96C5-4D61-9C43-DCF68403F56E}" type="presParOf" srcId="{F18D07D0-1049-46E3-808D-66C7D7047C76}" destId="{4E59BBA5-B5AD-4A26-9388-D7819BF57F87}" srcOrd="1" destOrd="0" presId="urn:microsoft.com/office/officeart/2005/8/layout/orgChart1"/>
    <dgm:cxn modelId="{9D4BCAC2-ED50-4C1F-BFD0-2D79DD1BD125}" type="presParOf" srcId="{4E59BBA5-B5AD-4A26-9388-D7819BF57F87}" destId="{ED52ABB2-9957-448F-A69C-15FB75B28703}" srcOrd="0" destOrd="0" presId="urn:microsoft.com/office/officeart/2005/8/layout/orgChart1"/>
    <dgm:cxn modelId="{C2E06BED-4642-4937-8167-55DBB585C62B}" type="presParOf" srcId="{ED52ABB2-9957-448F-A69C-15FB75B28703}" destId="{51A46CAC-DBE9-4AE7-A9AD-A4915F007401}" srcOrd="0" destOrd="0" presId="urn:microsoft.com/office/officeart/2005/8/layout/orgChart1"/>
    <dgm:cxn modelId="{366BEC29-5350-4F78-9409-62EF7774C337}" type="presParOf" srcId="{ED52ABB2-9957-448F-A69C-15FB75B28703}" destId="{6DA998F1-E7B7-48AB-89B9-EAEE5021BBA3}" srcOrd="1" destOrd="0" presId="urn:microsoft.com/office/officeart/2005/8/layout/orgChart1"/>
    <dgm:cxn modelId="{E8A9CF34-EE0D-48F8-AB96-3DCCCCA0E7A6}" type="presParOf" srcId="{4E59BBA5-B5AD-4A26-9388-D7819BF57F87}" destId="{0C2B6D16-2E31-4FF0-90A7-0A80DA3702B5}" srcOrd="1" destOrd="0" presId="urn:microsoft.com/office/officeart/2005/8/layout/orgChart1"/>
    <dgm:cxn modelId="{52D07A68-1E92-49A9-BAFC-886AFE107BF6}" type="presParOf" srcId="{4E59BBA5-B5AD-4A26-9388-D7819BF57F87}" destId="{F7A4B14F-B300-4CA0-A4EF-A2173CEEA725}" srcOrd="2" destOrd="0" presId="urn:microsoft.com/office/officeart/2005/8/layout/orgChart1"/>
    <dgm:cxn modelId="{D316A7BE-193B-4C6C-9804-165F2A47F4B5}" type="presParOf" srcId="{F18D07D0-1049-46E3-808D-66C7D7047C76}" destId="{9F5D1777-7A33-487D-9214-BD47C8932A41}" srcOrd="2" destOrd="0" presId="urn:microsoft.com/office/officeart/2005/8/layout/orgChart1"/>
    <dgm:cxn modelId="{EED6307E-A3BF-42D9-B470-6FDE916B6B7E}" type="presParOf" srcId="{F18D07D0-1049-46E3-808D-66C7D7047C76}" destId="{BA7606B4-F9BF-4CA6-985E-5E50DE791C93}" srcOrd="3" destOrd="0" presId="urn:microsoft.com/office/officeart/2005/8/layout/orgChart1"/>
    <dgm:cxn modelId="{EE06DAED-7C62-476C-B052-5B90DE70066B}" type="presParOf" srcId="{BA7606B4-F9BF-4CA6-985E-5E50DE791C93}" destId="{4C3BA682-1B44-40C0-B61F-121826877315}" srcOrd="0" destOrd="0" presId="urn:microsoft.com/office/officeart/2005/8/layout/orgChart1"/>
    <dgm:cxn modelId="{006F77EB-E8D8-4592-AAD1-04397435607E}" type="presParOf" srcId="{4C3BA682-1B44-40C0-B61F-121826877315}" destId="{A47F98E6-9391-4E88-8DCF-F4A58AB7C14E}" srcOrd="0" destOrd="0" presId="urn:microsoft.com/office/officeart/2005/8/layout/orgChart1"/>
    <dgm:cxn modelId="{61A91CA3-55EF-4A24-A81E-CBADDB2A7F9D}" type="presParOf" srcId="{4C3BA682-1B44-40C0-B61F-121826877315}" destId="{F6737050-1E59-43C8-AFE0-1237ED4D4A96}" srcOrd="1" destOrd="0" presId="urn:microsoft.com/office/officeart/2005/8/layout/orgChart1"/>
    <dgm:cxn modelId="{97E0109E-601E-4952-8CAB-478F5E1C9EBD}" type="presParOf" srcId="{BA7606B4-F9BF-4CA6-985E-5E50DE791C93}" destId="{585D8A4C-1C47-40FC-AC38-C2527D46CC87}" srcOrd="1" destOrd="0" presId="urn:microsoft.com/office/officeart/2005/8/layout/orgChart1"/>
    <dgm:cxn modelId="{7D28DCCB-8FBA-491F-8D32-B038D969B915}" type="presParOf" srcId="{BA7606B4-F9BF-4CA6-985E-5E50DE791C93}" destId="{FBDEAAB5-3C22-4CFC-863D-564137F75729}" srcOrd="2" destOrd="0" presId="urn:microsoft.com/office/officeart/2005/8/layout/orgChart1"/>
    <dgm:cxn modelId="{E692D3D0-B218-4646-B729-A1291A89E20C}" type="presParOf" srcId="{AB15C3C9-E2FF-4328-9005-EEACD610874C}" destId="{7A5892CE-441E-4FF1-BED1-97A29588FFC3}" srcOrd="2" destOrd="0" presId="urn:microsoft.com/office/officeart/2005/8/layout/orgChart1"/>
    <dgm:cxn modelId="{1F7365B9-2E5B-4EB7-B29A-5A8B0AE41A1D}" type="presParOf" srcId="{0F00E042-6541-4806-8EC6-4CAC11CB07D0}" destId="{14595F8A-D42C-4913-A48B-E9A1D84153C9}" srcOrd="2" destOrd="0" presId="urn:microsoft.com/office/officeart/2005/8/layout/orgChart1"/>
    <dgm:cxn modelId="{9BFD0FD8-B4DC-4C1B-81B3-ECA5E0C9722B}" type="presParOf" srcId="{0F00E042-6541-4806-8EC6-4CAC11CB07D0}" destId="{01AC116D-80D0-4003-95A8-12284E4FFD3D}" srcOrd="3" destOrd="0" presId="urn:microsoft.com/office/officeart/2005/8/layout/orgChart1"/>
    <dgm:cxn modelId="{BD42BD35-600C-4138-83F5-297C947A8368}" type="presParOf" srcId="{01AC116D-80D0-4003-95A8-12284E4FFD3D}" destId="{6BBAE00B-7CFB-421B-870F-50D577B9B302}" srcOrd="0" destOrd="0" presId="urn:microsoft.com/office/officeart/2005/8/layout/orgChart1"/>
    <dgm:cxn modelId="{F49FD5C2-57A0-4E40-B13A-A2967930C00E}" type="presParOf" srcId="{6BBAE00B-7CFB-421B-870F-50D577B9B302}" destId="{1BC7B83E-8815-4BA6-9F12-A05845B2BF3F}" srcOrd="0" destOrd="0" presId="urn:microsoft.com/office/officeart/2005/8/layout/orgChart1"/>
    <dgm:cxn modelId="{9968133D-D6D7-4209-A48E-D5024AC43606}" type="presParOf" srcId="{6BBAE00B-7CFB-421B-870F-50D577B9B302}" destId="{607A816D-E6DB-406F-85CF-BC4FACF93EEB}" srcOrd="1" destOrd="0" presId="urn:microsoft.com/office/officeart/2005/8/layout/orgChart1"/>
    <dgm:cxn modelId="{438BF5D0-04B3-4911-8E91-8F2A035AF826}" type="presParOf" srcId="{01AC116D-80D0-4003-95A8-12284E4FFD3D}" destId="{83D1D847-10A2-4BB6-B28C-453BC5DC9CD6}" srcOrd="1" destOrd="0" presId="urn:microsoft.com/office/officeart/2005/8/layout/orgChart1"/>
    <dgm:cxn modelId="{88B1B73D-813B-4BE4-B880-6D29A215A515}" type="presParOf" srcId="{83D1D847-10A2-4BB6-B28C-453BC5DC9CD6}" destId="{CFE9E935-7EE3-47E2-B0D9-08A15273D3B3}" srcOrd="0" destOrd="0" presId="urn:microsoft.com/office/officeart/2005/8/layout/orgChart1"/>
    <dgm:cxn modelId="{A5D329F0-542B-4C40-AD74-32374B810747}" type="presParOf" srcId="{83D1D847-10A2-4BB6-B28C-453BC5DC9CD6}" destId="{652CC9E1-EF19-47E0-AEB3-524DA172440B}" srcOrd="1" destOrd="0" presId="urn:microsoft.com/office/officeart/2005/8/layout/orgChart1"/>
    <dgm:cxn modelId="{232F1451-43CB-4288-86E7-59FF604D802E}" type="presParOf" srcId="{652CC9E1-EF19-47E0-AEB3-524DA172440B}" destId="{326F6FF1-8DC6-4515-AF01-C501E8A7D0C3}" srcOrd="0" destOrd="0" presId="urn:microsoft.com/office/officeart/2005/8/layout/orgChart1"/>
    <dgm:cxn modelId="{DB138243-D3C4-4B52-BAAC-674ECAAF3BA5}" type="presParOf" srcId="{326F6FF1-8DC6-4515-AF01-C501E8A7D0C3}" destId="{F47CB89E-931E-42CA-B111-0233E25C36A2}" srcOrd="0" destOrd="0" presId="urn:microsoft.com/office/officeart/2005/8/layout/orgChart1"/>
    <dgm:cxn modelId="{7D7A1ABC-DF2C-4ED0-A88F-B221E5593E2B}" type="presParOf" srcId="{326F6FF1-8DC6-4515-AF01-C501E8A7D0C3}" destId="{41446C38-D523-43BC-B60B-19AE246B57A7}" srcOrd="1" destOrd="0" presId="urn:microsoft.com/office/officeart/2005/8/layout/orgChart1"/>
    <dgm:cxn modelId="{6CE1687A-A9C1-4D41-814C-FB26E55C55BE}" type="presParOf" srcId="{652CC9E1-EF19-47E0-AEB3-524DA172440B}" destId="{172FCFDB-2293-4312-AD62-4971D9B4FB43}" srcOrd="1" destOrd="0" presId="urn:microsoft.com/office/officeart/2005/8/layout/orgChart1"/>
    <dgm:cxn modelId="{BECC7711-0A41-4FAA-85CD-4AA160974394}" type="presParOf" srcId="{652CC9E1-EF19-47E0-AEB3-524DA172440B}" destId="{15306DD3-6F79-48F5-84AA-F12E872C3EC1}" srcOrd="2" destOrd="0" presId="urn:microsoft.com/office/officeart/2005/8/layout/orgChart1"/>
    <dgm:cxn modelId="{A213A54E-79B1-4D15-99EF-933BA1652DCC}" type="presParOf" srcId="{83D1D847-10A2-4BB6-B28C-453BC5DC9CD6}" destId="{74167E2E-B4B2-48E8-A603-38D22E3F5D44}" srcOrd="2" destOrd="0" presId="urn:microsoft.com/office/officeart/2005/8/layout/orgChart1"/>
    <dgm:cxn modelId="{EE3B53C6-FFAD-4631-9572-363FB535A042}" type="presParOf" srcId="{83D1D847-10A2-4BB6-B28C-453BC5DC9CD6}" destId="{B8B5198B-C0E5-44C6-B197-B71109ED9154}" srcOrd="3" destOrd="0" presId="urn:microsoft.com/office/officeart/2005/8/layout/orgChart1"/>
    <dgm:cxn modelId="{CFC919CD-656E-4F87-9E1D-E0FBB1BBBCE6}" type="presParOf" srcId="{B8B5198B-C0E5-44C6-B197-B71109ED9154}" destId="{803D17A4-5AA8-4912-B98E-049EC2B70B47}" srcOrd="0" destOrd="0" presId="urn:microsoft.com/office/officeart/2005/8/layout/orgChart1"/>
    <dgm:cxn modelId="{206A293B-8891-46EE-A895-9C436E8FC942}" type="presParOf" srcId="{803D17A4-5AA8-4912-B98E-049EC2B70B47}" destId="{42D8E7BD-1926-46AA-AE6E-9920FCD9809D}" srcOrd="0" destOrd="0" presId="urn:microsoft.com/office/officeart/2005/8/layout/orgChart1"/>
    <dgm:cxn modelId="{FF8F7687-BAEA-439E-B3C9-F10A8CC5441E}" type="presParOf" srcId="{803D17A4-5AA8-4912-B98E-049EC2B70B47}" destId="{CA534A6B-3915-4279-8218-7B7A4EE84B5F}" srcOrd="1" destOrd="0" presId="urn:microsoft.com/office/officeart/2005/8/layout/orgChart1"/>
    <dgm:cxn modelId="{0036B64D-6F32-4910-A0AD-9D435A128300}" type="presParOf" srcId="{B8B5198B-C0E5-44C6-B197-B71109ED9154}" destId="{F868CFDD-A571-4FC6-BE9D-425F934F1749}" srcOrd="1" destOrd="0" presId="urn:microsoft.com/office/officeart/2005/8/layout/orgChart1"/>
    <dgm:cxn modelId="{E532B392-45AF-45A5-A2ED-D81767A316D4}" type="presParOf" srcId="{B8B5198B-C0E5-44C6-B197-B71109ED9154}" destId="{13EEE303-FE70-4F5B-90A8-4AB370FBD977}" srcOrd="2" destOrd="0" presId="urn:microsoft.com/office/officeart/2005/8/layout/orgChart1"/>
    <dgm:cxn modelId="{4D9753EA-5260-4670-93F1-3CDA29AF070D}" type="presParOf" srcId="{01AC116D-80D0-4003-95A8-12284E4FFD3D}" destId="{C41C64FD-49DE-44B9-B9AB-7EA3B98D3250}" srcOrd="2" destOrd="0" presId="urn:microsoft.com/office/officeart/2005/8/layout/orgChart1"/>
    <dgm:cxn modelId="{D1A39F9F-EF81-4B4F-B79F-6D6A6A845F31}" type="presParOf" srcId="{0F00E042-6541-4806-8EC6-4CAC11CB07D0}" destId="{C5B2E1F8-EC26-44B2-98CB-CCC2EC1B8E36}" srcOrd="4" destOrd="0" presId="urn:microsoft.com/office/officeart/2005/8/layout/orgChart1"/>
    <dgm:cxn modelId="{5B1D14C4-B956-4B49-A6A8-51132CBBC2C2}" type="presParOf" srcId="{0F00E042-6541-4806-8EC6-4CAC11CB07D0}" destId="{27608849-6B31-462E-A48C-EE9D5661D825}" srcOrd="5" destOrd="0" presId="urn:microsoft.com/office/officeart/2005/8/layout/orgChart1"/>
    <dgm:cxn modelId="{1269F659-29BA-476A-86B7-B526BEC0C2C3}" type="presParOf" srcId="{27608849-6B31-462E-A48C-EE9D5661D825}" destId="{47170705-6F9F-4DDA-8D01-BC8FBAA802CF}" srcOrd="0" destOrd="0" presId="urn:microsoft.com/office/officeart/2005/8/layout/orgChart1"/>
    <dgm:cxn modelId="{12CEEEF4-4F12-4EB3-87BD-58B349D1F54A}" type="presParOf" srcId="{47170705-6F9F-4DDA-8D01-BC8FBAA802CF}" destId="{B82BB74D-0EB9-473F-9B3D-0456553F44B8}" srcOrd="0" destOrd="0" presId="urn:microsoft.com/office/officeart/2005/8/layout/orgChart1"/>
    <dgm:cxn modelId="{504E57EA-78D7-4D02-B51B-152E9D0EEE0F}" type="presParOf" srcId="{47170705-6F9F-4DDA-8D01-BC8FBAA802CF}" destId="{6771FB2E-C388-4CA5-A8E7-1BE69AEE08FE}" srcOrd="1" destOrd="0" presId="urn:microsoft.com/office/officeart/2005/8/layout/orgChart1"/>
    <dgm:cxn modelId="{13C18F14-7207-45C4-9AAF-81F94AA5C2F2}" type="presParOf" srcId="{27608849-6B31-462E-A48C-EE9D5661D825}" destId="{EA14332B-406C-4134-9624-042AE7E0E630}" srcOrd="1" destOrd="0" presId="urn:microsoft.com/office/officeart/2005/8/layout/orgChart1"/>
    <dgm:cxn modelId="{67D42B16-EAE3-45BA-B7A4-769B3C7667AE}" type="presParOf" srcId="{EA14332B-406C-4134-9624-042AE7E0E630}" destId="{66E078E0-3479-4749-832A-C846175A1D46}" srcOrd="0" destOrd="0" presId="urn:microsoft.com/office/officeart/2005/8/layout/orgChart1"/>
    <dgm:cxn modelId="{4B230D81-F3ED-422E-8739-5047AC3E4FF0}" type="presParOf" srcId="{EA14332B-406C-4134-9624-042AE7E0E630}" destId="{68DB7F67-3A4C-40D0-B8F5-D5B01623959C}" srcOrd="1" destOrd="0" presId="urn:microsoft.com/office/officeart/2005/8/layout/orgChart1"/>
    <dgm:cxn modelId="{0C67E454-425B-4698-A8F9-470F01E533D9}" type="presParOf" srcId="{68DB7F67-3A4C-40D0-B8F5-D5B01623959C}" destId="{B1EAB803-CC76-4C9B-9A8D-382D5E3CA617}" srcOrd="0" destOrd="0" presId="urn:microsoft.com/office/officeart/2005/8/layout/orgChart1"/>
    <dgm:cxn modelId="{4EBD2532-9925-48EB-92EA-1D7D0C3241FD}" type="presParOf" srcId="{B1EAB803-CC76-4C9B-9A8D-382D5E3CA617}" destId="{CCC3CAB6-658E-487D-89A1-2E5585893DBB}" srcOrd="0" destOrd="0" presId="urn:microsoft.com/office/officeart/2005/8/layout/orgChart1"/>
    <dgm:cxn modelId="{5C87D70D-1EE7-477E-B682-1BF1E3124BE6}" type="presParOf" srcId="{B1EAB803-CC76-4C9B-9A8D-382D5E3CA617}" destId="{DA359EE3-2815-42AE-9273-426791BC7D6B}" srcOrd="1" destOrd="0" presId="urn:microsoft.com/office/officeart/2005/8/layout/orgChart1"/>
    <dgm:cxn modelId="{117C5F3B-A138-414B-A6EC-2ED0C2622D59}" type="presParOf" srcId="{68DB7F67-3A4C-40D0-B8F5-D5B01623959C}" destId="{83D4100F-4003-46CC-ABBB-BBF96F656262}" srcOrd="1" destOrd="0" presId="urn:microsoft.com/office/officeart/2005/8/layout/orgChart1"/>
    <dgm:cxn modelId="{B9F2AE4B-CD04-4EED-B382-BDE27EFCF43C}" type="presParOf" srcId="{68DB7F67-3A4C-40D0-B8F5-D5B01623959C}" destId="{49B5F89E-399E-437A-9BB0-E6BD0A4B8538}" srcOrd="2" destOrd="0" presId="urn:microsoft.com/office/officeart/2005/8/layout/orgChart1"/>
    <dgm:cxn modelId="{5711D699-36CD-450F-AA72-DDF13AF5D49D}" type="presParOf" srcId="{EA14332B-406C-4134-9624-042AE7E0E630}" destId="{94B71F67-0CB8-4925-81AF-7F97A87C8C79}" srcOrd="2" destOrd="0" presId="urn:microsoft.com/office/officeart/2005/8/layout/orgChart1"/>
    <dgm:cxn modelId="{9F75EDF8-9937-4A93-A30A-45B964518EDE}" type="presParOf" srcId="{EA14332B-406C-4134-9624-042AE7E0E630}" destId="{E646E183-828B-4760-B251-7353BA8EF85A}" srcOrd="3" destOrd="0" presId="urn:microsoft.com/office/officeart/2005/8/layout/orgChart1"/>
    <dgm:cxn modelId="{3170509F-FE66-4A07-9124-3840732D83B0}" type="presParOf" srcId="{E646E183-828B-4760-B251-7353BA8EF85A}" destId="{4A168113-1430-4BF0-8EB5-C1A9685417E1}" srcOrd="0" destOrd="0" presId="urn:microsoft.com/office/officeart/2005/8/layout/orgChart1"/>
    <dgm:cxn modelId="{AAFE0939-D80A-4DEC-9AE3-925BD737B957}" type="presParOf" srcId="{4A168113-1430-4BF0-8EB5-C1A9685417E1}" destId="{5DFF0F02-C05F-4F73-ACD6-48FC30AD75CF}" srcOrd="0" destOrd="0" presId="urn:microsoft.com/office/officeart/2005/8/layout/orgChart1"/>
    <dgm:cxn modelId="{E5456D70-6428-4340-BBA3-9102EEE5027C}" type="presParOf" srcId="{4A168113-1430-4BF0-8EB5-C1A9685417E1}" destId="{7B2F8896-9E3B-4F24-B088-A3C877BB9B3E}" srcOrd="1" destOrd="0" presId="urn:microsoft.com/office/officeart/2005/8/layout/orgChart1"/>
    <dgm:cxn modelId="{497C7E60-D5F4-4D68-9EB9-39C3D66FDE81}" type="presParOf" srcId="{E646E183-828B-4760-B251-7353BA8EF85A}" destId="{9055712D-7BA2-4120-87ED-5FBC25F4CF63}" srcOrd="1" destOrd="0" presId="urn:microsoft.com/office/officeart/2005/8/layout/orgChart1"/>
    <dgm:cxn modelId="{A3FEB5F4-6F11-446D-BCFB-CDA573599E45}" type="presParOf" srcId="{E646E183-828B-4760-B251-7353BA8EF85A}" destId="{780E241C-DA0B-4FC9-AFE1-7C86C4DBC727}" srcOrd="2" destOrd="0" presId="urn:microsoft.com/office/officeart/2005/8/layout/orgChart1"/>
    <dgm:cxn modelId="{1DADF293-7F2E-4A5A-AD2E-8C379247716A}" type="presParOf" srcId="{EA14332B-406C-4134-9624-042AE7E0E630}" destId="{C49F359E-D589-4EB8-81C4-A87D7C4E6FC4}" srcOrd="4" destOrd="0" presId="urn:microsoft.com/office/officeart/2005/8/layout/orgChart1"/>
    <dgm:cxn modelId="{1FF6B993-1501-4788-B844-1D465D8A1741}" type="presParOf" srcId="{EA14332B-406C-4134-9624-042AE7E0E630}" destId="{DAC816D3-0CB7-4389-97E8-456CFB9D1C3C}" srcOrd="5" destOrd="0" presId="urn:microsoft.com/office/officeart/2005/8/layout/orgChart1"/>
    <dgm:cxn modelId="{8845157E-F5A2-4F50-A563-FB702A3129D7}" type="presParOf" srcId="{DAC816D3-0CB7-4389-97E8-456CFB9D1C3C}" destId="{3DC2B922-9E0F-435D-A557-68C311004733}" srcOrd="0" destOrd="0" presId="urn:microsoft.com/office/officeart/2005/8/layout/orgChart1"/>
    <dgm:cxn modelId="{F4BC983C-4C48-4728-ABC6-81AA8345436F}" type="presParOf" srcId="{3DC2B922-9E0F-435D-A557-68C311004733}" destId="{84B03320-6C64-439D-A765-B93B40369A39}" srcOrd="0" destOrd="0" presId="urn:microsoft.com/office/officeart/2005/8/layout/orgChart1"/>
    <dgm:cxn modelId="{8CE5DA65-9CDB-4123-BCE5-EA29D12BABF2}" type="presParOf" srcId="{3DC2B922-9E0F-435D-A557-68C311004733}" destId="{01CE1357-2FF0-4334-895C-70C292B454EF}" srcOrd="1" destOrd="0" presId="urn:microsoft.com/office/officeart/2005/8/layout/orgChart1"/>
    <dgm:cxn modelId="{96774019-29EB-41ED-B55D-55381D9C18A4}" type="presParOf" srcId="{DAC816D3-0CB7-4389-97E8-456CFB9D1C3C}" destId="{0E71206B-F2D0-4364-81E8-99A8017DEDF8}" srcOrd="1" destOrd="0" presId="urn:microsoft.com/office/officeart/2005/8/layout/orgChart1"/>
    <dgm:cxn modelId="{466E8B35-84C9-4416-ABFE-FA3DA1607DD0}" type="presParOf" srcId="{DAC816D3-0CB7-4389-97E8-456CFB9D1C3C}" destId="{0876DF08-C932-4F73-AA5F-DE1366AC233B}" srcOrd="2" destOrd="0" presId="urn:microsoft.com/office/officeart/2005/8/layout/orgChart1"/>
    <dgm:cxn modelId="{C032E9D5-8A8A-4700-B2E6-15F29B11A441}" type="presParOf" srcId="{27608849-6B31-462E-A48C-EE9D5661D825}" destId="{37E63759-2613-40B9-9014-32B3413FE60E}" srcOrd="2" destOrd="0" presId="urn:microsoft.com/office/officeart/2005/8/layout/orgChart1"/>
    <dgm:cxn modelId="{F08CEBDC-4B95-408E-A528-E431186B4093}" type="presParOf" srcId="{0F00E042-6541-4806-8EC6-4CAC11CB07D0}" destId="{F0FC8F02-5622-4555-BE26-F512BF13D3A8}" srcOrd="6" destOrd="0" presId="urn:microsoft.com/office/officeart/2005/8/layout/orgChart1"/>
    <dgm:cxn modelId="{0E80DFA4-15E3-4D5C-86A0-BAB002F52DC0}" type="presParOf" srcId="{0F00E042-6541-4806-8EC6-4CAC11CB07D0}" destId="{52394ECD-BCD0-4DA6-A957-A88081AE1EF8}" srcOrd="7" destOrd="0" presId="urn:microsoft.com/office/officeart/2005/8/layout/orgChart1"/>
    <dgm:cxn modelId="{386E2CEC-9D11-4B01-B627-53F733C0BDB1}" type="presParOf" srcId="{52394ECD-BCD0-4DA6-A957-A88081AE1EF8}" destId="{DB71F3CA-DEB7-456B-AF43-B364A70BCEB0}" srcOrd="0" destOrd="0" presId="urn:microsoft.com/office/officeart/2005/8/layout/orgChart1"/>
    <dgm:cxn modelId="{E1686B37-7E5E-4BA6-B7B9-AA55FCE95B82}" type="presParOf" srcId="{DB71F3CA-DEB7-456B-AF43-B364A70BCEB0}" destId="{DBBD51F8-F9F0-499B-B4E7-B78875FEC30B}" srcOrd="0" destOrd="0" presId="urn:microsoft.com/office/officeart/2005/8/layout/orgChart1"/>
    <dgm:cxn modelId="{A6303629-C3CC-4FB6-95BF-038DFB766710}" type="presParOf" srcId="{DB71F3CA-DEB7-456B-AF43-B364A70BCEB0}" destId="{1699CB26-9F4E-4079-A38E-8EB9B035CE9C}" srcOrd="1" destOrd="0" presId="urn:microsoft.com/office/officeart/2005/8/layout/orgChart1"/>
    <dgm:cxn modelId="{5A84F260-5500-4DAC-908C-C4E4B7E2370E}" type="presParOf" srcId="{52394ECD-BCD0-4DA6-A957-A88081AE1EF8}" destId="{C08EBD6D-B6F9-461D-AF1B-DE447B1AE74B}" srcOrd="1" destOrd="0" presId="urn:microsoft.com/office/officeart/2005/8/layout/orgChart1"/>
    <dgm:cxn modelId="{A995DAE9-4387-403D-B7F6-0465D03F5F48}" type="presParOf" srcId="{C08EBD6D-B6F9-461D-AF1B-DE447B1AE74B}" destId="{5D0E285C-0904-4911-A2B3-38125EF275F9}" srcOrd="0" destOrd="0" presId="urn:microsoft.com/office/officeart/2005/8/layout/orgChart1"/>
    <dgm:cxn modelId="{F2E874E6-FC66-4D35-841A-EA8B401C1986}" type="presParOf" srcId="{C08EBD6D-B6F9-461D-AF1B-DE447B1AE74B}" destId="{18BD5DD1-8014-4496-AC7B-8F4D46DE238E}" srcOrd="1" destOrd="0" presId="urn:microsoft.com/office/officeart/2005/8/layout/orgChart1"/>
    <dgm:cxn modelId="{568BB07C-142B-4F28-98D5-5AE9FB7F95F1}" type="presParOf" srcId="{18BD5DD1-8014-4496-AC7B-8F4D46DE238E}" destId="{5F7C722C-7C59-4E47-9B47-64C036ADB0E2}" srcOrd="0" destOrd="0" presId="urn:microsoft.com/office/officeart/2005/8/layout/orgChart1"/>
    <dgm:cxn modelId="{B907F744-2D81-41C7-B45F-05F8AAC6BA26}" type="presParOf" srcId="{5F7C722C-7C59-4E47-9B47-64C036ADB0E2}" destId="{89ABCF49-1A71-4276-9032-947F75DED1BA}" srcOrd="0" destOrd="0" presId="urn:microsoft.com/office/officeart/2005/8/layout/orgChart1"/>
    <dgm:cxn modelId="{CBC7046C-4533-4789-B992-783BEB910A2D}" type="presParOf" srcId="{5F7C722C-7C59-4E47-9B47-64C036ADB0E2}" destId="{9259776E-FA2B-45FA-B103-4A8D5F4EAA3E}" srcOrd="1" destOrd="0" presId="urn:microsoft.com/office/officeart/2005/8/layout/orgChart1"/>
    <dgm:cxn modelId="{F5A4C1BB-ECC6-4B0F-92D5-AD6AD5E00B65}" type="presParOf" srcId="{18BD5DD1-8014-4496-AC7B-8F4D46DE238E}" destId="{D9362B0E-4A2F-4CFB-912C-6ED1354E2144}" srcOrd="1" destOrd="0" presId="urn:microsoft.com/office/officeart/2005/8/layout/orgChart1"/>
    <dgm:cxn modelId="{D047A2A8-9811-4BC3-B06E-3715D60A6D3A}" type="presParOf" srcId="{18BD5DD1-8014-4496-AC7B-8F4D46DE238E}" destId="{535A3879-CE2E-4400-B5FD-BD090BE58537}" srcOrd="2" destOrd="0" presId="urn:microsoft.com/office/officeart/2005/8/layout/orgChart1"/>
    <dgm:cxn modelId="{D8D22F8F-A6BA-49AE-804C-F2F8C767051E}" type="presParOf" srcId="{C08EBD6D-B6F9-461D-AF1B-DE447B1AE74B}" destId="{319021D7-5AFC-4AA6-A008-5E5577CDA5A5}" srcOrd="2" destOrd="0" presId="urn:microsoft.com/office/officeart/2005/8/layout/orgChart1"/>
    <dgm:cxn modelId="{052DEC08-30D8-4C3B-AB9D-5D1EEE21AB4F}" type="presParOf" srcId="{C08EBD6D-B6F9-461D-AF1B-DE447B1AE74B}" destId="{242E6931-A808-48A6-84A6-6B39D3CEF4AA}" srcOrd="3" destOrd="0" presId="urn:microsoft.com/office/officeart/2005/8/layout/orgChart1"/>
    <dgm:cxn modelId="{F92D2E85-8615-46D5-A6EB-B0E11576FEB7}" type="presParOf" srcId="{242E6931-A808-48A6-84A6-6B39D3CEF4AA}" destId="{176194EE-EE5B-4F53-9E77-6AD8A4B95F3A}" srcOrd="0" destOrd="0" presId="urn:microsoft.com/office/officeart/2005/8/layout/orgChart1"/>
    <dgm:cxn modelId="{74880063-19C7-4FFD-80BF-75C2286BA241}" type="presParOf" srcId="{176194EE-EE5B-4F53-9E77-6AD8A4B95F3A}" destId="{A6955F65-7B2D-4A9B-8497-8C33CD67B118}" srcOrd="0" destOrd="0" presId="urn:microsoft.com/office/officeart/2005/8/layout/orgChart1"/>
    <dgm:cxn modelId="{322A8DE7-64E5-4BE4-A3D2-D55B76F562FE}" type="presParOf" srcId="{176194EE-EE5B-4F53-9E77-6AD8A4B95F3A}" destId="{531A1466-3698-46E5-AB4F-EB2875E0697A}" srcOrd="1" destOrd="0" presId="urn:microsoft.com/office/officeart/2005/8/layout/orgChart1"/>
    <dgm:cxn modelId="{8BEAFDFC-8702-4D88-AFB8-EFA1C7434F6C}" type="presParOf" srcId="{242E6931-A808-48A6-84A6-6B39D3CEF4AA}" destId="{79F8DC9F-F43D-46C7-AF6C-F21DBB5CA632}" srcOrd="1" destOrd="0" presId="urn:microsoft.com/office/officeart/2005/8/layout/orgChart1"/>
    <dgm:cxn modelId="{1FC42B7C-E376-492E-AF0A-1F7B5EFD571A}" type="presParOf" srcId="{242E6931-A808-48A6-84A6-6B39D3CEF4AA}" destId="{5B4DE4FD-337B-4F43-AC89-CBA39B8C70D2}" srcOrd="2" destOrd="0" presId="urn:microsoft.com/office/officeart/2005/8/layout/orgChart1"/>
    <dgm:cxn modelId="{C478816A-D617-46B0-B68E-E3ED9A3DBE73}" type="presParOf" srcId="{C08EBD6D-B6F9-461D-AF1B-DE447B1AE74B}" destId="{054479B4-40BF-4FE1-8167-0DFD5276C229}" srcOrd="4" destOrd="0" presId="urn:microsoft.com/office/officeart/2005/8/layout/orgChart1"/>
    <dgm:cxn modelId="{7B31C5C1-F14D-4D89-9C59-88BBE29EF62C}" type="presParOf" srcId="{C08EBD6D-B6F9-461D-AF1B-DE447B1AE74B}" destId="{1B001E6A-222A-43C1-8C95-7AF7077324DB}" srcOrd="5" destOrd="0" presId="urn:microsoft.com/office/officeart/2005/8/layout/orgChart1"/>
    <dgm:cxn modelId="{9AC09F40-CB77-4215-B34B-FDE32854E2CB}" type="presParOf" srcId="{1B001E6A-222A-43C1-8C95-7AF7077324DB}" destId="{E95892D5-1772-4DE0-927B-E3080A59BAD3}" srcOrd="0" destOrd="0" presId="urn:microsoft.com/office/officeart/2005/8/layout/orgChart1"/>
    <dgm:cxn modelId="{899A1E8A-6093-4BE3-85EF-872C7D27FD5B}" type="presParOf" srcId="{E95892D5-1772-4DE0-927B-E3080A59BAD3}" destId="{38AC1B82-ADDF-4C3A-B17E-87BB45A0B3AF}" srcOrd="0" destOrd="0" presId="urn:microsoft.com/office/officeart/2005/8/layout/orgChart1"/>
    <dgm:cxn modelId="{644D561F-07BE-45DF-86BC-370B113122F6}" type="presParOf" srcId="{E95892D5-1772-4DE0-927B-E3080A59BAD3}" destId="{7A9E2E70-A80D-4B74-81B2-FD76E81A82B7}" srcOrd="1" destOrd="0" presId="urn:microsoft.com/office/officeart/2005/8/layout/orgChart1"/>
    <dgm:cxn modelId="{31D99C21-3796-4C3E-8F46-CF200C29938C}" type="presParOf" srcId="{1B001E6A-222A-43C1-8C95-7AF7077324DB}" destId="{09DBADC0-9113-4152-BEA8-0D49C3FE7353}" srcOrd="1" destOrd="0" presId="urn:microsoft.com/office/officeart/2005/8/layout/orgChart1"/>
    <dgm:cxn modelId="{9924A8CC-433D-4145-95D2-1D169D6B4C63}" type="presParOf" srcId="{1B001E6A-222A-43C1-8C95-7AF7077324DB}" destId="{8D0E9327-CBCC-417E-BA77-D068D9BB0117}" srcOrd="2" destOrd="0" presId="urn:microsoft.com/office/officeart/2005/8/layout/orgChart1"/>
    <dgm:cxn modelId="{2C2A2402-E216-4EF1-B2B0-F38E2FBB4C2E}" type="presParOf" srcId="{C08EBD6D-B6F9-461D-AF1B-DE447B1AE74B}" destId="{4A11871E-B717-4A92-BA7B-A1BFA3CB8148}" srcOrd="6" destOrd="0" presId="urn:microsoft.com/office/officeart/2005/8/layout/orgChart1"/>
    <dgm:cxn modelId="{161190EA-FE72-4A15-B818-DAEBA6AFF905}" type="presParOf" srcId="{C08EBD6D-B6F9-461D-AF1B-DE447B1AE74B}" destId="{E08597CA-38EB-470E-995D-604851A09F81}" srcOrd="7" destOrd="0" presId="urn:microsoft.com/office/officeart/2005/8/layout/orgChart1"/>
    <dgm:cxn modelId="{D6331829-C84D-445A-B825-3F19BF806BFD}" type="presParOf" srcId="{E08597CA-38EB-470E-995D-604851A09F81}" destId="{68939DA8-EF35-4D4A-B701-548C6326E198}" srcOrd="0" destOrd="0" presId="urn:microsoft.com/office/officeart/2005/8/layout/orgChart1"/>
    <dgm:cxn modelId="{626DD8F4-23B6-470B-8F75-D4D585C8AA2D}" type="presParOf" srcId="{68939DA8-EF35-4D4A-B701-548C6326E198}" destId="{30387790-FE60-4907-8E79-2CBF38C0F238}" srcOrd="0" destOrd="0" presId="urn:microsoft.com/office/officeart/2005/8/layout/orgChart1"/>
    <dgm:cxn modelId="{E81C4E94-FAB6-4A10-A11D-7A7BA33C0A07}" type="presParOf" srcId="{68939DA8-EF35-4D4A-B701-548C6326E198}" destId="{47641D39-6C23-448C-A71B-F8A14DE6F693}" srcOrd="1" destOrd="0" presId="urn:microsoft.com/office/officeart/2005/8/layout/orgChart1"/>
    <dgm:cxn modelId="{54120363-A512-45BF-AF39-85B48E4C1FF7}" type="presParOf" srcId="{E08597CA-38EB-470E-995D-604851A09F81}" destId="{4B12B92F-48AB-401C-BB95-6D8CB78C0963}" srcOrd="1" destOrd="0" presId="urn:microsoft.com/office/officeart/2005/8/layout/orgChart1"/>
    <dgm:cxn modelId="{97EE2BD6-930D-4AA4-BB27-D5CDE1E8F7E1}" type="presParOf" srcId="{E08597CA-38EB-470E-995D-604851A09F81}" destId="{907CC36A-BDCF-4A46-A9E0-670F5E2ED2E8}" srcOrd="2" destOrd="0" presId="urn:microsoft.com/office/officeart/2005/8/layout/orgChart1"/>
    <dgm:cxn modelId="{4050A6C5-90A1-453A-B4DE-F7A78B281F08}" type="presParOf" srcId="{52394ECD-BCD0-4DA6-A957-A88081AE1EF8}" destId="{BF908504-13BF-4A91-AE01-C53FD8DA3AA4}" srcOrd="2" destOrd="0" presId="urn:microsoft.com/office/officeart/2005/8/layout/orgChart1"/>
    <dgm:cxn modelId="{FF5637AF-7E98-4DA0-BE84-2247CCEE41B8}" type="presParOf" srcId="{0F00E042-6541-4806-8EC6-4CAC11CB07D0}" destId="{AB26263F-7130-4BCA-9B79-CA62B4B33421}" srcOrd="8" destOrd="0" presId="urn:microsoft.com/office/officeart/2005/8/layout/orgChart1"/>
    <dgm:cxn modelId="{03E2EECE-140C-4F24-8B01-157A110C1EB7}" type="presParOf" srcId="{0F00E042-6541-4806-8EC6-4CAC11CB07D0}" destId="{6C21FB7C-638D-40F6-B618-BBBC3EFB8395}" srcOrd="9" destOrd="0" presId="urn:microsoft.com/office/officeart/2005/8/layout/orgChart1"/>
    <dgm:cxn modelId="{BE2F93C9-C352-4D74-A3CC-8EF5DDAB0798}" type="presParOf" srcId="{6C21FB7C-638D-40F6-B618-BBBC3EFB8395}" destId="{FF249EA7-9710-404C-A174-D0D9A8A9E5A9}" srcOrd="0" destOrd="0" presId="urn:microsoft.com/office/officeart/2005/8/layout/orgChart1"/>
    <dgm:cxn modelId="{3F62E571-7CF5-46C1-AA7C-82887AB6AEAE}" type="presParOf" srcId="{FF249EA7-9710-404C-A174-D0D9A8A9E5A9}" destId="{1BB712D1-9AB0-4714-A806-1384A4072050}" srcOrd="0" destOrd="0" presId="urn:microsoft.com/office/officeart/2005/8/layout/orgChart1"/>
    <dgm:cxn modelId="{150D8BFE-C9A6-42A7-A163-8E6F49227913}" type="presParOf" srcId="{FF249EA7-9710-404C-A174-D0D9A8A9E5A9}" destId="{CC116914-C4DB-43EE-8AF7-801284670E44}" srcOrd="1" destOrd="0" presId="urn:microsoft.com/office/officeart/2005/8/layout/orgChart1"/>
    <dgm:cxn modelId="{005F12D5-458F-4EFE-B09C-90FB16E4BC5E}" type="presParOf" srcId="{6C21FB7C-638D-40F6-B618-BBBC3EFB8395}" destId="{3C51B5A5-BD59-4DDD-ADAD-29FFD2F3DB87}" srcOrd="1" destOrd="0" presId="urn:microsoft.com/office/officeart/2005/8/layout/orgChart1"/>
    <dgm:cxn modelId="{C71D9AA0-B397-45BC-8B1C-32675658BBD7}" type="presParOf" srcId="{3C51B5A5-BD59-4DDD-ADAD-29FFD2F3DB87}" destId="{3D43EC12-9AF2-4EF7-B7FA-2E89686A6155}" srcOrd="0" destOrd="0" presId="urn:microsoft.com/office/officeart/2005/8/layout/orgChart1"/>
    <dgm:cxn modelId="{41E44CA0-04C1-417C-A2A3-EF08C35B1112}" type="presParOf" srcId="{3C51B5A5-BD59-4DDD-ADAD-29FFD2F3DB87}" destId="{AD4088A5-826B-400F-AE5E-59B06B2633A0}" srcOrd="1" destOrd="0" presId="urn:microsoft.com/office/officeart/2005/8/layout/orgChart1"/>
    <dgm:cxn modelId="{DA54B1DC-A91D-4EE9-A74A-C21105ABCCF6}" type="presParOf" srcId="{AD4088A5-826B-400F-AE5E-59B06B2633A0}" destId="{065DDBA1-E0A4-4578-98F7-064C07352123}" srcOrd="0" destOrd="0" presId="urn:microsoft.com/office/officeart/2005/8/layout/orgChart1"/>
    <dgm:cxn modelId="{A015B6A1-6EAC-4D5F-9955-7D9EC5EF877F}" type="presParOf" srcId="{065DDBA1-E0A4-4578-98F7-064C07352123}" destId="{D031016E-6660-4059-BCDA-4BB216C9A6BA}" srcOrd="0" destOrd="0" presId="urn:microsoft.com/office/officeart/2005/8/layout/orgChart1"/>
    <dgm:cxn modelId="{E4AC384C-7AD2-43D3-AEF4-EED8C2FE50AB}" type="presParOf" srcId="{065DDBA1-E0A4-4578-98F7-064C07352123}" destId="{564244BE-E38E-4DE0-A387-D852FDD46079}" srcOrd="1" destOrd="0" presId="urn:microsoft.com/office/officeart/2005/8/layout/orgChart1"/>
    <dgm:cxn modelId="{909971B2-0588-47D2-9B35-09AEA47763E6}" type="presParOf" srcId="{AD4088A5-826B-400F-AE5E-59B06B2633A0}" destId="{B7603C08-AE9A-4D20-B617-BEBA86D114AD}" srcOrd="1" destOrd="0" presId="urn:microsoft.com/office/officeart/2005/8/layout/orgChart1"/>
    <dgm:cxn modelId="{BA53C120-D43C-416A-9360-C6B2E37F33AC}" type="presParOf" srcId="{AD4088A5-826B-400F-AE5E-59B06B2633A0}" destId="{162AA6B4-935F-4816-9F56-006B8E0E30CB}" srcOrd="2" destOrd="0" presId="urn:microsoft.com/office/officeart/2005/8/layout/orgChart1"/>
    <dgm:cxn modelId="{AFE6985D-A3FC-4AEB-B8D2-EA5E10556F06}" type="presParOf" srcId="{3C51B5A5-BD59-4DDD-ADAD-29FFD2F3DB87}" destId="{5D94B717-F536-40AA-8637-E21A2367E577}" srcOrd="2" destOrd="0" presId="urn:microsoft.com/office/officeart/2005/8/layout/orgChart1"/>
    <dgm:cxn modelId="{21E1252E-1BAA-4271-908B-048C2B9AF219}" type="presParOf" srcId="{3C51B5A5-BD59-4DDD-ADAD-29FFD2F3DB87}" destId="{D025AA10-5854-4F6D-BF5F-A47688D4D39A}" srcOrd="3" destOrd="0" presId="urn:microsoft.com/office/officeart/2005/8/layout/orgChart1"/>
    <dgm:cxn modelId="{F0C62FBD-50E6-42A8-B55A-3F4D4B28E771}" type="presParOf" srcId="{D025AA10-5854-4F6D-BF5F-A47688D4D39A}" destId="{719DF620-CCD4-4156-AF5A-30C2F75310DF}" srcOrd="0" destOrd="0" presId="urn:microsoft.com/office/officeart/2005/8/layout/orgChart1"/>
    <dgm:cxn modelId="{0B500831-3C38-408F-A878-8B82496E3A96}" type="presParOf" srcId="{719DF620-CCD4-4156-AF5A-30C2F75310DF}" destId="{4DF000BF-37CD-4D5B-BE1E-802A46F40A7F}" srcOrd="0" destOrd="0" presId="urn:microsoft.com/office/officeart/2005/8/layout/orgChart1"/>
    <dgm:cxn modelId="{2C1F88DA-50EB-4674-ABDC-52A3BCC213D6}" type="presParOf" srcId="{719DF620-CCD4-4156-AF5A-30C2F75310DF}" destId="{40EA93DE-6EA6-43FC-B8B1-6C26DCD6AD8D}" srcOrd="1" destOrd="0" presId="urn:microsoft.com/office/officeart/2005/8/layout/orgChart1"/>
    <dgm:cxn modelId="{4022F44E-4345-4426-9BA3-7C797C6509A3}" type="presParOf" srcId="{D025AA10-5854-4F6D-BF5F-A47688D4D39A}" destId="{AEE847D9-4991-45D0-83D5-E02727506887}" srcOrd="1" destOrd="0" presId="urn:microsoft.com/office/officeart/2005/8/layout/orgChart1"/>
    <dgm:cxn modelId="{E1B53D77-E855-4419-969C-B92CBE99C930}" type="presParOf" srcId="{D025AA10-5854-4F6D-BF5F-A47688D4D39A}" destId="{5B33A9B5-AC1C-4D17-B1DC-D0178C52B99D}" srcOrd="2" destOrd="0" presId="urn:microsoft.com/office/officeart/2005/8/layout/orgChart1"/>
    <dgm:cxn modelId="{02D37A8B-2DE7-4651-8DB1-254E84679D66}" type="presParOf" srcId="{6C21FB7C-638D-40F6-B618-BBBC3EFB8395}" destId="{6ED320D3-023D-45E9-A30E-7ED037C90E66}" srcOrd="2" destOrd="0" presId="urn:microsoft.com/office/officeart/2005/8/layout/orgChart1"/>
    <dgm:cxn modelId="{60CECD73-E5A0-41D8-9FAF-E16916106605}" type="presParOf" srcId="{0F00E042-6541-4806-8EC6-4CAC11CB07D0}" destId="{2E7D843C-3388-4817-BFD4-78D79DD56E4C}" srcOrd="10" destOrd="0" presId="urn:microsoft.com/office/officeart/2005/8/layout/orgChart1"/>
    <dgm:cxn modelId="{F9A73B16-CEAE-4F08-8E39-77AC6AC2BF26}" type="presParOf" srcId="{0F00E042-6541-4806-8EC6-4CAC11CB07D0}" destId="{C8E57909-DBB0-4FF1-8D7A-B89F587AA37C}" srcOrd="11" destOrd="0" presId="urn:microsoft.com/office/officeart/2005/8/layout/orgChart1"/>
    <dgm:cxn modelId="{1EC2683B-5A5A-4D41-9309-3942DFDF8B69}" type="presParOf" srcId="{C8E57909-DBB0-4FF1-8D7A-B89F587AA37C}" destId="{30E3F04A-A947-4C34-8A91-BFF4E15A52C5}" srcOrd="0" destOrd="0" presId="urn:microsoft.com/office/officeart/2005/8/layout/orgChart1"/>
    <dgm:cxn modelId="{53E80CC1-4ECD-4F86-8D05-6D8B6B93E8CE}" type="presParOf" srcId="{30E3F04A-A947-4C34-8A91-BFF4E15A52C5}" destId="{064CBE44-9262-4824-9766-85622F24CED2}" srcOrd="0" destOrd="0" presId="urn:microsoft.com/office/officeart/2005/8/layout/orgChart1"/>
    <dgm:cxn modelId="{CBCC2298-AA56-405E-8D4D-24323C38ABE0}" type="presParOf" srcId="{30E3F04A-A947-4C34-8A91-BFF4E15A52C5}" destId="{678A396E-9FA2-409D-9013-CA85EB1A8B3E}" srcOrd="1" destOrd="0" presId="urn:microsoft.com/office/officeart/2005/8/layout/orgChart1"/>
    <dgm:cxn modelId="{3CE6D02B-A7B4-4E73-AADA-B2112333CBFC}" type="presParOf" srcId="{C8E57909-DBB0-4FF1-8D7A-B89F587AA37C}" destId="{6B3D8002-083C-409E-8DB8-B14BA6E1250A}" srcOrd="1" destOrd="0" presId="urn:microsoft.com/office/officeart/2005/8/layout/orgChart1"/>
    <dgm:cxn modelId="{67FE0643-0552-4DA4-A2F7-5E5622593F0C}" type="presParOf" srcId="{6B3D8002-083C-409E-8DB8-B14BA6E1250A}" destId="{9AE2E799-E24F-4B64-94BC-F64B63BC4861}" srcOrd="0" destOrd="0" presId="urn:microsoft.com/office/officeart/2005/8/layout/orgChart1"/>
    <dgm:cxn modelId="{3A7E443F-A3D4-401A-9D84-8DD3D13AD10F}" type="presParOf" srcId="{6B3D8002-083C-409E-8DB8-B14BA6E1250A}" destId="{216CD59A-0DD3-4F48-B659-14030B0497E9}" srcOrd="1" destOrd="0" presId="urn:microsoft.com/office/officeart/2005/8/layout/orgChart1"/>
    <dgm:cxn modelId="{B6D9BC4D-FCB3-45B7-81B6-92556B940DFB}" type="presParOf" srcId="{216CD59A-0DD3-4F48-B659-14030B0497E9}" destId="{BCBF66C1-8773-4101-A53C-9CCC72D1F69A}" srcOrd="0" destOrd="0" presId="urn:microsoft.com/office/officeart/2005/8/layout/orgChart1"/>
    <dgm:cxn modelId="{795F76E4-2562-41EA-BE1C-EC0C5E6A75EF}" type="presParOf" srcId="{BCBF66C1-8773-4101-A53C-9CCC72D1F69A}" destId="{30C9A9BA-EDBD-49CF-A92D-534458C313E8}" srcOrd="0" destOrd="0" presId="urn:microsoft.com/office/officeart/2005/8/layout/orgChart1"/>
    <dgm:cxn modelId="{87AF409F-102B-4447-AE15-AA5EE1C8A679}" type="presParOf" srcId="{BCBF66C1-8773-4101-A53C-9CCC72D1F69A}" destId="{B8F025DF-8874-4433-AA70-CD60B7E58811}" srcOrd="1" destOrd="0" presId="urn:microsoft.com/office/officeart/2005/8/layout/orgChart1"/>
    <dgm:cxn modelId="{6C254B80-6616-4F13-B1CC-6CF4727ADADC}" type="presParOf" srcId="{216CD59A-0DD3-4F48-B659-14030B0497E9}" destId="{DF518F69-3416-414B-8023-C7A98BE21A1B}" srcOrd="1" destOrd="0" presId="urn:microsoft.com/office/officeart/2005/8/layout/orgChart1"/>
    <dgm:cxn modelId="{7F7193E0-1F31-494D-B8EF-D7EB883F4850}" type="presParOf" srcId="{216CD59A-0DD3-4F48-B659-14030B0497E9}" destId="{877C3EAB-6317-452A-94B0-99F6943E7CEE}" srcOrd="2" destOrd="0" presId="urn:microsoft.com/office/officeart/2005/8/layout/orgChart1"/>
    <dgm:cxn modelId="{B0A44316-358E-4640-AB9B-951EE745634D}" type="presParOf" srcId="{6B3D8002-083C-409E-8DB8-B14BA6E1250A}" destId="{89D9BEB0-97BA-49A2-915F-544762D8950E}" srcOrd="2" destOrd="0" presId="urn:microsoft.com/office/officeart/2005/8/layout/orgChart1"/>
    <dgm:cxn modelId="{A052F53E-3EBE-4D71-9F54-96545FF22454}" type="presParOf" srcId="{6B3D8002-083C-409E-8DB8-B14BA6E1250A}" destId="{C9F6A5D3-1A8D-4905-BA6E-0E2C2CB85700}" srcOrd="3" destOrd="0" presId="urn:microsoft.com/office/officeart/2005/8/layout/orgChart1"/>
    <dgm:cxn modelId="{AA82A69C-432E-415A-9864-77287A2A18F6}" type="presParOf" srcId="{C9F6A5D3-1A8D-4905-BA6E-0E2C2CB85700}" destId="{DB7F4B7E-AE82-42F9-AE1F-4F3BFF925FA4}" srcOrd="0" destOrd="0" presId="urn:microsoft.com/office/officeart/2005/8/layout/orgChart1"/>
    <dgm:cxn modelId="{93218F7D-7D76-414B-B0B8-CE3CD3DC3F9F}" type="presParOf" srcId="{DB7F4B7E-AE82-42F9-AE1F-4F3BFF925FA4}" destId="{A1C2730A-E21B-4E5C-8349-FE3FD47EE3EE}" srcOrd="0" destOrd="0" presId="urn:microsoft.com/office/officeart/2005/8/layout/orgChart1"/>
    <dgm:cxn modelId="{A133B8CA-6062-49A6-B118-743F64A620FB}" type="presParOf" srcId="{DB7F4B7E-AE82-42F9-AE1F-4F3BFF925FA4}" destId="{9C940C1F-FAC8-497A-9724-0DB110FA051C}" srcOrd="1" destOrd="0" presId="urn:microsoft.com/office/officeart/2005/8/layout/orgChart1"/>
    <dgm:cxn modelId="{8D6FD3AC-182A-4FB2-AB86-A4187260BEC6}" type="presParOf" srcId="{C9F6A5D3-1A8D-4905-BA6E-0E2C2CB85700}" destId="{30767371-A3E0-44F2-822C-920D8DBA207F}" srcOrd="1" destOrd="0" presId="urn:microsoft.com/office/officeart/2005/8/layout/orgChart1"/>
    <dgm:cxn modelId="{AD598AC1-497A-4ED3-B31B-1E206D04D797}" type="presParOf" srcId="{C9F6A5D3-1A8D-4905-BA6E-0E2C2CB85700}" destId="{769B19E5-C0BF-44E2-AB74-EABA9D190952}" srcOrd="2" destOrd="0" presId="urn:microsoft.com/office/officeart/2005/8/layout/orgChart1"/>
    <dgm:cxn modelId="{8D07ADBC-19AB-4C79-9FE4-F85BD97CC831}" type="presParOf" srcId="{C8E57909-DBB0-4FF1-8D7A-B89F587AA37C}" destId="{F1DCABEA-8167-4483-B2EF-4CBC446646C0}" srcOrd="2" destOrd="0" presId="urn:microsoft.com/office/officeart/2005/8/layout/orgChart1"/>
    <dgm:cxn modelId="{B348513B-A3B3-4365-B16E-6CEA82933DA1}" type="presParOf" srcId="{EF7611B3-EC55-4095-9D27-68970C49F005}" destId="{C0E0D44C-2A92-4C7A-A297-70DE310C4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D5F50-50F7-430F-B239-C6BB8C814C69}">
      <dsp:nvSpPr>
        <dsp:cNvPr id="0" name=""/>
        <dsp:cNvSpPr/>
      </dsp:nvSpPr>
      <dsp:spPr>
        <a:xfrm>
          <a:off x="0" y="2566"/>
          <a:ext cx="5762346" cy="83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identifying capability </a:t>
          </a:r>
          <a:r>
            <a:rPr lang="en-US" sz="2400" b="0" i="1" kern="1200" baseline="0"/>
            <a:t>needs</a:t>
          </a:r>
          <a:endParaRPr lang="en-US" sz="2400" kern="1200"/>
        </a:p>
      </dsp:txBody>
      <dsp:txXfrm>
        <a:off x="40862" y="43428"/>
        <a:ext cx="5680622" cy="755346"/>
      </dsp:txXfrm>
    </dsp:sp>
    <dsp:sp modelId="{B88E0FA9-C061-41DE-8ABB-E846F1B26EB0}">
      <dsp:nvSpPr>
        <dsp:cNvPr id="0" name=""/>
        <dsp:cNvSpPr/>
      </dsp:nvSpPr>
      <dsp:spPr>
        <a:xfrm>
          <a:off x="0" y="847296"/>
          <a:ext cx="5762346" cy="1456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assessing capability </a:t>
          </a:r>
          <a:r>
            <a:rPr lang="en-US" sz="2400" b="0" i="1" kern="1200" baseline="0"/>
            <a:t>options </a:t>
          </a:r>
          <a:r>
            <a:rPr lang="en-US" sz="2400" b="0" i="0" kern="1200" baseline="0"/>
            <a:t>for effectiveness in stressful building-block </a:t>
          </a:r>
          <a:r>
            <a:rPr lang="en-US" sz="2400" b="0" i="1" kern="1200" baseline="0"/>
            <a:t>missions </a:t>
          </a:r>
          <a:r>
            <a:rPr lang="en-US" sz="2400" b="0" i="0" kern="1200" baseline="0"/>
            <a:t>(i.e., operations)</a:t>
          </a:r>
          <a:endParaRPr lang="en-US" sz="2400" kern="1200"/>
        </a:p>
      </dsp:txBody>
      <dsp:txXfrm>
        <a:off x="71098" y="918394"/>
        <a:ext cx="5620150" cy="1314250"/>
      </dsp:txXfrm>
    </dsp:sp>
    <dsp:sp modelId="{E3B84D14-7032-4696-9496-EA11285D8935}">
      <dsp:nvSpPr>
        <dsp:cNvPr id="0" name=""/>
        <dsp:cNvSpPr/>
      </dsp:nvSpPr>
      <dsp:spPr>
        <a:xfrm>
          <a:off x="0" y="2311401"/>
          <a:ext cx="5762346" cy="230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making </a:t>
          </a:r>
          <a:r>
            <a:rPr lang="en-US" sz="2400" b="0" i="1" kern="1200" baseline="0"/>
            <a:t>choices </a:t>
          </a:r>
          <a:r>
            <a:rPr lang="en-US" sz="2400" b="0" i="0" kern="1200" baseline="0"/>
            <a:t>about requirements and ways to achieve them, and doing so in an integrative portfolio framework that addresses future war-fighting capabilities, force management, risk tradeoffs, and related matters in an economic framework.</a:t>
          </a:r>
          <a:endParaRPr lang="en-US" sz="2400" kern="1200"/>
        </a:p>
      </dsp:txBody>
      <dsp:txXfrm>
        <a:off x="112651" y="2424052"/>
        <a:ext cx="5537044" cy="2082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9BEB0-97BA-49A2-915F-544762D8950E}">
      <dsp:nvSpPr>
        <dsp:cNvPr id="0" name=""/>
        <dsp:cNvSpPr/>
      </dsp:nvSpPr>
      <dsp:spPr>
        <a:xfrm>
          <a:off x="7770886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E799-E24F-4B64-94BC-F64B63BC4861}">
      <dsp:nvSpPr>
        <dsp:cNvPr id="0" name=""/>
        <dsp:cNvSpPr/>
      </dsp:nvSpPr>
      <dsp:spPr>
        <a:xfrm>
          <a:off x="7770886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D843C-3388-4817-BFD4-78D79DD56E4C}">
      <dsp:nvSpPr>
        <dsp:cNvPr id="0" name=""/>
        <dsp:cNvSpPr/>
      </dsp:nvSpPr>
      <dsp:spPr>
        <a:xfrm>
          <a:off x="4455697" y="782595"/>
          <a:ext cx="3820360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3820360" y="132607"/>
              </a:lnTo>
              <a:lnTo>
                <a:pt x="382036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4B717-F536-40AA-8637-E21A2367E577}">
      <dsp:nvSpPr>
        <dsp:cNvPr id="0" name=""/>
        <dsp:cNvSpPr/>
      </dsp:nvSpPr>
      <dsp:spPr>
        <a:xfrm>
          <a:off x="6242742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3EC12-9AF2-4EF7-B7FA-2E89686A6155}">
      <dsp:nvSpPr>
        <dsp:cNvPr id="0" name=""/>
        <dsp:cNvSpPr/>
      </dsp:nvSpPr>
      <dsp:spPr>
        <a:xfrm>
          <a:off x="6242742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6263F-7130-4BCA-9B79-CA62B4B33421}">
      <dsp:nvSpPr>
        <dsp:cNvPr id="0" name=""/>
        <dsp:cNvSpPr/>
      </dsp:nvSpPr>
      <dsp:spPr>
        <a:xfrm>
          <a:off x="4455697" y="782595"/>
          <a:ext cx="2292216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2292216" y="132607"/>
              </a:lnTo>
              <a:lnTo>
                <a:pt x="2292216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1871E-B717-4A92-BA7B-A1BFA3CB8148}">
      <dsp:nvSpPr>
        <dsp:cNvPr id="0" name=""/>
        <dsp:cNvSpPr/>
      </dsp:nvSpPr>
      <dsp:spPr>
        <a:xfrm>
          <a:off x="4714597" y="1679275"/>
          <a:ext cx="189439" cy="3270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86"/>
              </a:lnTo>
              <a:lnTo>
                <a:pt x="189439" y="327098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479B4-40BF-4FE1-8167-0DFD5276C229}">
      <dsp:nvSpPr>
        <dsp:cNvPr id="0" name=""/>
        <dsp:cNvSpPr/>
      </dsp:nvSpPr>
      <dsp:spPr>
        <a:xfrm>
          <a:off x="4714597" y="1679275"/>
          <a:ext cx="189439" cy="237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06"/>
              </a:lnTo>
              <a:lnTo>
                <a:pt x="189439" y="237430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21D7-5AFC-4AA6-A008-5E5577CDA5A5}">
      <dsp:nvSpPr>
        <dsp:cNvPr id="0" name=""/>
        <dsp:cNvSpPr/>
      </dsp:nvSpPr>
      <dsp:spPr>
        <a:xfrm>
          <a:off x="4714597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85C-0904-4911-A2B3-38125EF275F9}">
      <dsp:nvSpPr>
        <dsp:cNvPr id="0" name=""/>
        <dsp:cNvSpPr/>
      </dsp:nvSpPr>
      <dsp:spPr>
        <a:xfrm>
          <a:off x="4714597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C8F02-5622-4555-BE26-F512BF13D3A8}">
      <dsp:nvSpPr>
        <dsp:cNvPr id="0" name=""/>
        <dsp:cNvSpPr/>
      </dsp:nvSpPr>
      <dsp:spPr>
        <a:xfrm>
          <a:off x="4455697" y="782595"/>
          <a:ext cx="764072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764072" y="132607"/>
              </a:lnTo>
              <a:lnTo>
                <a:pt x="764072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F359E-D589-4EB8-81C4-A87D7C4E6FC4}">
      <dsp:nvSpPr>
        <dsp:cNvPr id="0" name=""/>
        <dsp:cNvSpPr/>
      </dsp:nvSpPr>
      <dsp:spPr>
        <a:xfrm>
          <a:off x="3186453" y="1679275"/>
          <a:ext cx="189439" cy="237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06"/>
              </a:lnTo>
              <a:lnTo>
                <a:pt x="189439" y="237430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71F67-0CB8-4925-81AF-7F97A87C8C79}">
      <dsp:nvSpPr>
        <dsp:cNvPr id="0" name=""/>
        <dsp:cNvSpPr/>
      </dsp:nvSpPr>
      <dsp:spPr>
        <a:xfrm>
          <a:off x="3186453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078E0-3479-4749-832A-C846175A1D46}">
      <dsp:nvSpPr>
        <dsp:cNvPr id="0" name=""/>
        <dsp:cNvSpPr/>
      </dsp:nvSpPr>
      <dsp:spPr>
        <a:xfrm>
          <a:off x="3186453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2E1F8-EC26-44B2-98CB-CCC2EC1B8E36}">
      <dsp:nvSpPr>
        <dsp:cNvPr id="0" name=""/>
        <dsp:cNvSpPr/>
      </dsp:nvSpPr>
      <dsp:spPr>
        <a:xfrm>
          <a:off x="3691625" y="782595"/>
          <a:ext cx="764072" cy="265215"/>
        </a:xfrm>
        <a:custGeom>
          <a:avLst/>
          <a:gdLst/>
          <a:ahLst/>
          <a:cxnLst/>
          <a:rect l="0" t="0" r="0" b="0"/>
          <a:pathLst>
            <a:path>
              <a:moveTo>
                <a:pt x="764072" y="0"/>
              </a:moveTo>
              <a:lnTo>
                <a:pt x="764072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67E2E-B4B2-48E8-A603-38D22E3F5D44}">
      <dsp:nvSpPr>
        <dsp:cNvPr id="0" name=""/>
        <dsp:cNvSpPr/>
      </dsp:nvSpPr>
      <dsp:spPr>
        <a:xfrm>
          <a:off x="1658309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9E935-7EE3-47E2-B0D9-08A15273D3B3}">
      <dsp:nvSpPr>
        <dsp:cNvPr id="0" name=""/>
        <dsp:cNvSpPr/>
      </dsp:nvSpPr>
      <dsp:spPr>
        <a:xfrm>
          <a:off x="1658309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95F8A-D42C-4913-A48B-E9A1D84153C9}">
      <dsp:nvSpPr>
        <dsp:cNvPr id="0" name=""/>
        <dsp:cNvSpPr/>
      </dsp:nvSpPr>
      <dsp:spPr>
        <a:xfrm>
          <a:off x="2163480" y="782595"/>
          <a:ext cx="2292216" cy="265215"/>
        </a:xfrm>
        <a:custGeom>
          <a:avLst/>
          <a:gdLst/>
          <a:ahLst/>
          <a:cxnLst/>
          <a:rect l="0" t="0" r="0" b="0"/>
          <a:pathLst>
            <a:path>
              <a:moveTo>
                <a:pt x="2292216" y="0"/>
              </a:moveTo>
              <a:lnTo>
                <a:pt x="2292216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D1777-7A33-487D-9214-BD47C8932A41}">
      <dsp:nvSpPr>
        <dsp:cNvPr id="0" name=""/>
        <dsp:cNvSpPr/>
      </dsp:nvSpPr>
      <dsp:spPr>
        <a:xfrm>
          <a:off x="130164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91C8-913C-46DB-9BFD-8EB098050635}">
      <dsp:nvSpPr>
        <dsp:cNvPr id="0" name=""/>
        <dsp:cNvSpPr/>
      </dsp:nvSpPr>
      <dsp:spPr>
        <a:xfrm>
          <a:off x="130164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C5A05-CCAF-4E82-88D1-0CE09F9EA439}">
      <dsp:nvSpPr>
        <dsp:cNvPr id="0" name=""/>
        <dsp:cNvSpPr/>
      </dsp:nvSpPr>
      <dsp:spPr>
        <a:xfrm>
          <a:off x="635336" y="782595"/>
          <a:ext cx="3820360" cy="265215"/>
        </a:xfrm>
        <a:custGeom>
          <a:avLst/>
          <a:gdLst/>
          <a:ahLst/>
          <a:cxnLst/>
          <a:rect l="0" t="0" r="0" b="0"/>
          <a:pathLst>
            <a:path>
              <a:moveTo>
                <a:pt x="3820360" y="0"/>
              </a:moveTo>
              <a:lnTo>
                <a:pt x="3820360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8180-73E2-4EB0-BB2B-CF8B3EC0ED2B}">
      <dsp:nvSpPr>
        <dsp:cNvPr id="0" name=""/>
        <dsp:cNvSpPr/>
      </dsp:nvSpPr>
      <dsp:spPr>
        <a:xfrm>
          <a:off x="3824232" y="15113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 Unmanned Aeronautical System (UAS )</a:t>
          </a:r>
          <a:endParaRPr lang="en-US" sz="600" kern="1200" dirty="0"/>
        </a:p>
      </dsp:txBody>
      <dsp:txXfrm>
        <a:off x="3824232" y="151131"/>
        <a:ext cx="1262929" cy="631464"/>
      </dsp:txXfrm>
    </dsp:sp>
    <dsp:sp modelId="{C7BF3140-0DF0-4ADA-9537-224CD2925C15}">
      <dsp:nvSpPr>
        <dsp:cNvPr id="0" name=""/>
        <dsp:cNvSpPr/>
      </dsp:nvSpPr>
      <dsp:spPr>
        <a:xfrm>
          <a:off x="3871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Transport UAS</a:t>
          </a:r>
        </a:p>
      </dsp:txBody>
      <dsp:txXfrm>
        <a:off x="3871" y="1047811"/>
        <a:ext cx="1262929" cy="631464"/>
      </dsp:txXfrm>
    </dsp:sp>
    <dsp:sp modelId="{51A46CAC-DBE9-4AE7-A9AD-A4915F007401}">
      <dsp:nvSpPr>
        <dsp:cNvPr id="0" name=""/>
        <dsp:cNvSpPr/>
      </dsp:nvSpPr>
      <dsp:spPr>
        <a:xfrm>
          <a:off x="319604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UAS weight</a:t>
          </a:r>
        </a:p>
      </dsp:txBody>
      <dsp:txXfrm>
        <a:off x="319604" y="1944490"/>
        <a:ext cx="1262929" cy="631464"/>
      </dsp:txXfrm>
    </dsp:sp>
    <dsp:sp modelId="{A47F98E6-9391-4E88-8DCF-F4A58AB7C14E}">
      <dsp:nvSpPr>
        <dsp:cNvPr id="0" name=""/>
        <dsp:cNvSpPr/>
      </dsp:nvSpPr>
      <dsp:spPr>
        <a:xfrm>
          <a:off x="319604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UAS volume</a:t>
          </a:r>
        </a:p>
      </dsp:txBody>
      <dsp:txXfrm>
        <a:off x="319604" y="2841170"/>
        <a:ext cx="1262929" cy="631464"/>
      </dsp:txXfrm>
    </dsp:sp>
    <dsp:sp modelId="{1BC7B83E-8815-4BA6-9F12-A05845B2BF3F}">
      <dsp:nvSpPr>
        <dsp:cNvPr id="0" name=""/>
        <dsp:cNvSpPr/>
      </dsp:nvSpPr>
      <dsp:spPr>
        <a:xfrm>
          <a:off x="1532016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UAV</a:t>
          </a:r>
        </a:p>
      </dsp:txBody>
      <dsp:txXfrm>
        <a:off x="1532016" y="1047811"/>
        <a:ext cx="1262929" cy="631464"/>
      </dsp:txXfrm>
    </dsp:sp>
    <dsp:sp modelId="{F47CB89E-931E-42CA-B111-0233E25C36A2}">
      <dsp:nvSpPr>
        <dsp:cNvPr id="0" name=""/>
        <dsp:cNvSpPr/>
      </dsp:nvSpPr>
      <dsp:spPr>
        <a:xfrm>
          <a:off x="1847748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# of people required to launch</a:t>
          </a:r>
        </a:p>
      </dsp:txBody>
      <dsp:txXfrm>
        <a:off x="1847748" y="1944490"/>
        <a:ext cx="1262929" cy="631464"/>
      </dsp:txXfrm>
    </dsp:sp>
    <dsp:sp modelId="{42D8E7BD-1926-46AA-AE6E-9920FCD9809D}">
      <dsp:nvSpPr>
        <dsp:cNvPr id="0" name=""/>
        <dsp:cNvSpPr/>
      </dsp:nvSpPr>
      <dsp:spPr>
        <a:xfrm>
          <a:off x="1847748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launch support equipment</a:t>
          </a:r>
        </a:p>
      </dsp:txBody>
      <dsp:txXfrm>
        <a:off x="1847748" y="2841170"/>
        <a:ext cx="1262929" cy="631464"/>
      </dsp:txXfrm>
    </dsp:sp>
    <dsp:sp modelId="{B82BB74D-0EB9-473F-9B3D-0456553F44B8}">
      <dsp:nvSpPr>
        <dsp:cNvPr id="0" name=""/>
        <dsp:cNvSpPr/>
      </dsp:nvSpPr>
      <dsp:spPr>
        <a:xfrm>
          <a:off x="3060160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Survive in flight</a:t>
          </a:r>
        </a:p>
      </dsp:txBody>
      <dsp:txXfrm>
        <a:off x="3060160" y="1047811"/>
        <a:ext cx="1262929" cy="631464"/>
      </dsp:txXfrm>
    </dsp:sp>
    <dsp:sp modelId="{CCC3CAB6-658E-487D-89A1-2E5585893DBB}">
      <dsp:nvSpPr>
        <dsp:cNvPr id="0" name=""/>
        <dsp:cNvSpPr/>
      </dsp:nvSpPr>
      <dsp:spPr>
        <a:xfrm>
          <a:off x="3375892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acoustic signature</a:t>
          </a:r>
        </a:p>
      </dsp:txBody>
      <dsp:txXfrm>
        <a:off x="3375892" y="1944490"/>
        <a:ext cx="1262929" cy="631464"/>
      </dsp:txXfrm>
    </dsp:sp>
    <dsp:sp modelId="{5DFF0F02-C05F-4F73-ACD6-48FC30AD75CF}">
      <dsp:nvSpPr>
        <dsp:cNvPr id="0" name=""/>
        <dsp:cNvSpPr/>
      </dsp:nvSpPr>
      <dsp:spPr>
        <a:xfrm>
          <a:off x="3375892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visual signature</a:t>
          </a:r>
        </a:p>
      </dsp:txBody>
      <dsp:txXfrm>
        <a:off x="3375892" y="2841170"/>
        <a:ext cx="1262929" cy="631464"/>
      </dsp:txXfrm>
    </dsp:sp>
    <dsp:sp modelId="{84B03320-6C64-439D-A765-B93B40369A39}">
      <dsp:nvSpPr>
        <dsp:cNvPr id="0" name=""/>
        <dsp:cNvSpPr/>
      </dsp:nvSpPr>
      <dsp:spPr>
        <a:xfrm>
          <a:off x="3375892" y="373785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 thermal signature</a:t>
          </a:r>
        </a:p>
      </dsp:txBody>
      <dsp:txXfrm>
        <a:off x="3375892" y="3737850"/>
        <a:ext cx="1262929" cy="631464"/>
      </dsp:txXfrm>
    </dsp:sp>
    <dsp:sp modelId="{DBBD51F8-F9F0-499B-B4E7-B78875FEC30B}">
      <dsp:nvSpPr>
        <dsp:cNvPr id="0" name=""/>
        <dsp:cNvSpPr/>
      </dsp:nvSpPr>
      <dsp:spPr>
        <a:xfrm>
          <a:off x="4588304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 data</a:t>
          </a:r>
        </a:p>
      </dsp:txBody>
      <dsp:txXfrm>
        <a:off x="4588304" y="1047811"/>
        <a:ext cx="1262929" cy="631464"/>
      </dsp:txXfrm>
    </dsp:sp>
    <dsp:sp modelId="{89ABCF49-1A71-4276-9032-947F75DED1BA}">
      <dsp:nvSpPr>
        <dsp:cNvPr id="0" name=""/>
        <dsp:cNvSpPr/>
      </dsp:nvSpPr>
      <dsp:spPr>
        <a:xfrm>
          <a:off x="4904037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range of UAV</a:t>
          </a:r>
        </a:p>
      </dsp:txBody>
      <dsp:txXfrm>
        <a:off x="4904037" y="1944490"/>
        <a:ext cx="1262929" cy="631464"/>
      </dsp:txXfrm>
    </dsp:sp>
    <dsp:sp modelId="{A6955F65-7B2D-4A9B-8497-8C33CD67B118}">
      <dsp:nvSpPr>
        <dsp:cNvPr id="0" name=""/>
        <dsp:cNvSpPr/>
      </dsp:nvSpPr>
      <dsp:spPr>
        <a:xfrm>
          <a:off x="4904037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time to target</a:t>
          </a:r>
        </a:p>
      </dsp:txBody>
      <dsp:txXfrm>
        <a:off x="4904037" y="2841170"/>
        <a:ext cx="1262929" cy="631464"/>
      </dsp:txXfrm>
    </dsp:sp>
    <dsp:sp modelId="{38AC1B82-ADDF-4C3A-B17E-87BB45A0B3AF}">
      <dsp:nvSpPr>
        <dsp:cNvPr id="0" name=""/>
        <dsp:cNvSpPr/>
      </dsp:nvSpPr>
      <dsp:spPr>
        <a:xfrm>
          <a:off x="4904037" y="373785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probability of target detection</a:t>
          </a:r>
        </a:p>
      </dsp:txBody>
      <dsp:txXfrm>
        <a:off x="4904037" y="3737850"/>
        <a:ext cx="1262929" cy="631464"/>
      </dsp:txXfrm>
    </dsp:sp>
    <dsp:sp modelId="{30387790-FE60-4907-8E79-2CBF38C0F238}">
      <dsp:nvSpPr>
        <dsp:cNvPr id="0" name=""/>
        <dsp:cNvSpPr/>
      </dsp:nvSpPr>
      <dsp:spPr>
        <a:xfrm>
          <a:off x="4904037" y="463453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all-weather capability</a:t>
          </a:r>
        </a:p>
      </dsp:txBody>
      <dsp:txXfrm>
        <a:off x="4904037" y="4634530"/>
        <a:ext cx="1262929" cy="631464"/>
      </dsp:txXfrm>
    </dsp:sp>
    <dsp:sp modelId="{1BB712D1-9AB0-4714-A806-1384A4072050}">
      <dsp:nvSpPr>
        <dsp:cNvPr id="0" name=""/>
        <dsp:cNvSpPr/>
      </dsp:nvSpPr>
      <dsp:spPr>
        <a:xfrm>
          <a:off x="6116449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Recover UAV</a:t>
          </a:r>
        </a:p>
      </dsp:txBody>
      <dsp:txXfrm>
        <a:off x="6116449" y="1047811"/>
        <a:ext cx="1262929" cy="631464"/>
      </dsp:txXfrm>
    </dsp:sp>
    <dsp:sp modelId="{D031016E-6660-4059-BCDA-4BB216C9A6BA}">
      <dsp:nvSpPr>
        <dsp:cNvPr id="0" name=""/>
        <dsp:cNvSpPr/>
      </dsp:nvSpPr>
      <dsp:spPr>
        <a:xfrm>
          <a:off x="6432181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probability of recovery</a:t>
          </a:r>
        </a:p>
      </dsp:txBody>
      <dsp:txXfrm>
        <a:off x="6432181" y="1944490"/>
        <a:ext cx="1262929" cy="631464"/>
      </dsp:txXfrm>
    </dsp:sp>
    <dsp:sp modelId="{4DF000BF-37CD-4D5B-BE1E-802A46F40A7F}">
      <dsp:nvSpPr>
        <dsp:cNvPr id="0" name=""/>
        <dsp:cNvSpPr/>
      </dsp:nvSpPr>
      <dsp:spPr>
        <a:xfrm>
          <a:off x="6432181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time to destroy if not recoverable</a:t>
          </a:r>
        </a:p>
      </dsp:txBody>
      <dsp:txXfrm>
        <a:off x="6432181" y="2841170"/>
        <a:ext cx="1262929" cy="631464"/>
      </dsp:txXfrm>
    </dsp:sp>
    <dsp:sp modelId="{064CBE44-9262-4824-9766-85622F24CED2}">
      <dsp:nvSpPr>
        <dsp:cNvPr id="0" name=""/>
        <dsp:cNvSpPr/>
      </dsp:nvSpPr>
      <dsp:spPr>
        <a:xfrm>
          <a:off x="7644593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Sustain operations</a:t>
          </a:r>
        </a:p>
      </dsp:txBody>
      <dsp:txXfrm>
        <a:off x="7644593" y="1047811"/>
        <a:ext cx="1262929" cy="631464"/>
      </dsp:txXfrm>
    </dsp:sp>
    <dsp:sp modelId="{30C9A9BA-EDBD-49CF-A92D-534458C313E8}">
      <dsp:nvSpPr>
        <dsp:cNvPr id="0" name=""/>
        <dsp:cNvSpPr/>
      </dsp:nvSpPr>
      <dsp:spPr>
        <a:xfrm>
          <a:off x="7960325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reliability</a:t>
          </a:r>
        </a:p>
      </dsp:txBody>
      <dsp:txXfrm>
        <a:off x="7960325" y="1944490"/>
        <a:ext cx="1262929" cy="631464"/>
      </dsp:txXfrm>
    </dsp:sp>
    <dsp:sp modelId="{A1C2730A-E21B-4E5C-8349-FE3FD47EE3EE}">
      <dsp:nvSpPr>
        <dsp:cNvPr id="0" name=""/>
        <dsp:cNvSpPr/>
      </dsp:nvSpPr>
      <dsp:spPr>
        <a:xfrm>
          <a:off x="7960325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endurance</a:t>
          </a:r>
        </a:p>
      </dsp:txBody>
      <dsp:txXfrm>
        <a:off x="7960325" y="2841170"/>
        <a:ext cx="1262929" cy="63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9BEB0-97BA-49A2-915F-544762D8950E}">
      <dsp:nvSpPr>
        <dsp:cNvPr id="0" name=""/>
        <dsp:cNvSpPr/>
      </dsp:nvSpPr>
      <dsp:spPr>
        <a:xfrm>
          <a:off x="7770886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E799-E24F-4B64-94BC-F64B63BC4861}">
      <dsp:nvSpPr>
        <dsp:cNvPr id="0" name=""/>
        <dsp:cNvSpPr/>
      </dsp:nvSpPr>
      <dsp:spPr>
        <a:xfrm>
          <a:off x="7770886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D843C-3388-4817-BFD4-78D79DD56E4C}">
      <dsp:nvSpPr>
        <dsp:cNvPr id="0" name=""/>
        <dsp:cNvSpPr/>
      </dsp:nvSpPr>
      <dsp:spPr>
        <a:xfrm>
          <a:off x="4455697" y="782595"/>
          <a:ext cx="3820360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3820360" y="132607"/>
              </a:lnTo>
              <a:lnTo>
                <a:pt x="382036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4B717-F536-40AA-8637-E21A2367E577}">
      <dsp:nvSpPr>
        <dsp:cNvPr id="0" name=""/>
        <dsp:cNvSpPr/>
      </dsp:nvSpPr>
      <dsp:spPr>
        <a:xfrm>
          <a:off x="6242742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3EC12-9AF2-4EF7-B7FA-2E89686A6155}">
      <dsp:nvSpPr>
        <dsp:cNvPr id="0" name=""/>
        <dsp:cNvSpPr/>
      </dsp:nvSpPr>
      <dsp:spPr>
        <a:xfrm>
          <a:off x="6242742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6263F-7130-4BCA-9B79-CA62B4B33421}">
      <dsp:nvSpPr>
        <dsp:cNvPr id="0" name=""/>
        <dsp:cNvSpPr/>
      </dsp:nvSpPr>
      <dsp:spPr>
        <a:xfrm>
          <a:off x="4455697" y="782595"/>
          <a:ext cx="2292216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2292216" y="132607"/>
              </a:lnTo>
              <a:lnTo>
                <a:pt x="2292216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1871E-B717-4A92-BA7B-A1BFA3CB8148}">
      <dsp:nvSpPr>
        <dsp:cNvPr id="0" name=""/>
        <dsp:cNvSpPr/>
      </dsp:nvSpPr>
      <dsp:spPr>
        <a:xfrm>
          <a:off x="4714597" y="1679275"/>
          <a:ext cx="189439" cy="3270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86"/>
              </a:lnTo>
              <a:lnTo>
                <a:pt x="189439" y="327098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479B4-40BF-4FE1-8167-0DFD5276C229}">
      <dsp:nvSpPr>
        <dsp:cNvPr id="0" name=""/>
        <dsp:cNvSpPr/>
      </dsp:nvSpPr>
      <dsp:spPr>
        <a:xfrm>
          <a:off x="4714597" y="1679275"/>
          <a:ext cx="189439" cy="237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06"/>
              </a:lnTo>
              <a:lnTo>
                <a:pt x="189439" y="237430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21D7-5AFC-4AA6-A008-5E5577CDA5A5}">
      <dsp:nvSpPr>
        <dsp:cNvPr id="0" name=""/>
        <dsp:cNvSpPr/>
      </dsp:nvSpPr>
      <dsp:spPr>
        <a:xfrm>
          <a:off x="4714597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285C-0904-4911-A2B3-38125EF275F9}">
      <dsp:nvSpPr>
        <dsp:cNvPr id="0" name=""/>
        <dsp:cNvSpPr/>
      </dsp:nvSpPr>
      <dsp:spPr>
        <a:xfrm>
          <a:off x="4714597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C8F02-5622-4555-BE26-F512BF13D3A8}">
      <dsp:nvSpPr>
        <dsp:cNvPr id="0" name=""/>
        <dsp:cNvSpPr/>
      </dsp:nvSpPr>
      <dsp:spPr>
        <a:xfrm>
          <a:off x="4455697" y="782595"/>
          <a:ext cx="764072" cy="265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07"/>
              </a:lnTo>
              <a:lnTo>
                <a:pt x="764072" y="132607"/>
              </a:lnTo>
              <a:lnTo>
                <a:pt x="764072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F359E-D589-4EB8-81C4-A87D7C4E6FC4}">
      <dsp:nvSpPr>
        <dsp:cNvPr id="0" name=""/>
        <dsp:cNvSpPr/>
      </dsp:nvSpPr>
      <dsp:spPr>
        <a:xfrm>
          <a:off x="3186453" y="1679275"/>
          <a:ext cx="189439" cy="237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306"/>
              </a:lnTo>
              <a:lnTo>
                <a:pt x="189439" y="237430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71F67-0CB8-4925-81AF-7F97A87C8C79}">
      <dsp:nvSpPr>
        <dsp:cNvPr id="0" name=""/>
        <dsp:cNvSpPr/>
      </dsp:nvSpPr>
      <dsp:spPr>
        <a:xfrm>
          <a:off x="3186453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078E0-3479-4749-832A-C846175A1D46}">
      <dsp:nvSpPr>
        <dsp:cNvPr id="0" name=""/>
        <dsp:cNvSpPr/>
      </dsp:nvSpPr>
      <dsp:spPr>
        <a:xfrm>
          <a:off x="3186453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2E1F8-EC26-44B2-98CB-CCC2EC1B8E36}">
      <dsp:nvSpPr>
        <dsp:cNvPr id="0" name=""/>
        <dsp:cNvSpPr/>
      </dsp:nvSpPr>
      <dsp:spPr>
        <a:xfrm>
          <a:off x="3691625" y="782595"/>
          <a:ext cx="764072" cy="265215"/>
        </a:xfrm>
        <a:custGeom>
          <a:avLst/>
          <a:gdLst/>
          <a:ahLst/>
          <a:cxnLst/>
          <a:rect l="0" t="0" r="0" b="0"/>
          <a:pathLst>
            <a:path>
              <a:moveTo>
                <a:pt x="764072" y="0"/>
              </a:moveTo>
              <a:lnTo>
                <a:pt x="764072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67E2E-B4B2-48E8-A603-38D22E3F5D44}">
      <dsp:nvSpPr>
        <dsp:cNvPr id="0" name=""/>
        <dsp:cNvSpPr/>
      </dsp:nvSpPr>
      <dsp:spPr>
        <a:xfrm>
          <a:off x="1658309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9E935-7EE3-47E2-B0D9-08A15273D3B3}">
      <dsp:nvSpPr>
        <dsp:cNvPr id="0" name=""/>
        <dsp:cNvSpPr/>
      </dsp:nvSpPr>
      <dsp:spPr>
        <a:xfrm>
          <a:off x="1658309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95F8A-D42C-4913-A48B-E9A1D84153C9}">
      <dsp:nvSpPr>
        <dsp:cNvPr id="0" name=""/>
        <dsp:cNvSpPr/>
      </dsp:nvSpPr>
      <dsp:spPr>
        <a:xfrm>
          <a:off x="2163480" y="782595"/>
          <a:ext cx="2292216" cy="265215"/>
        </a:xfrm>
        <a:custGeom>
          <a:avLst/>
          <a:gdLst/>
          <a:ahLst/>
          <a:cxnLst/>
          <a:rect l="0" t="0" r="0" b="0"/>
          <a:pathLst>
            <a:path>
              <a:moveTo>
                <a:pt x="2292216" y="0"/>
              </a:moveTo>
              <a:lnTo>
                <a:pt x="2292216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D1777-7A33-487D-9214-BD47C8932A41}">
      <dsp:nvSpPr>
        <dsp:cNvPr id="0" name=""/>
        <dsp:cNvSpPr/>
      </dsp:nvSpPr>
      <dsp:spPr>
        <a:xfrm>
          <a:off x="130164" y="1679275"/>
          <a:ext cx="189439" cy="147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627"/>
              </a:lnTo>
              <a:lnTo>
                <a:pt x="189439" y="147762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91C8-913C-46DB-9BFD-8EB098050635}">
      <dsp:nvSpPr>
        <dsp:cNvPr id="0" name=""/>
        <dsp:cNvSpPr/>
      </dsp:nvSpPr>
      <dsp:spPr>
        <a:xfrm>
          <a:off x="130164" y="1679275"/>
          <a:ext cx="189439" cy="580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47"/>
              </a:lnTo>
              <a:lnTo>
                <a:pt x="189439" y="5809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C5A05-CCAF-4E82-88D1-0CE09F9EA439}">
      <dsp:nvSpPr>
        <dsp:cNvPr id="0" name=""/>
        <dsp:cNvSpPr/>
      </dsp:nvSpPr>
      <dsp:spPr>
        <a:xfrm>
          <a:off x="635336" y="782595"/>
          <a:ext cx="3820360" cy="265215"/>
        </a:xfrm>
        <a:custGeom>
          <a:avLst/>
          <a:gdLst/>
          <a:ahLst/>
          <a:cxnLst/>
          <a:rect l="0" t="0" r="0" b="0"/>
          <a:pathLst>
            <a:path>
              <a:moveTo>
                <a:pt x="3820360" y="0"/>
              </a:moveTo>
              <a:lnTo>
                <a:pt x="3820360" y="132607"/>
              </a:lnTo>
              <a:lnTo>
                <a:pt x="0" y="132607"/>
              </a:lnTo>
              <a:lnTo>
                <a:pt x="0" y="26521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8180-73E2-4EB0-BB2B-CF8B3EC0ED2B}">
      <dsp:nvSpPr>
        <dsp:cNvPr id="0" name=""/>
        <dsp:cNvSpPr/>
      </dsp:nvSpPr>
      <dsp:spPr>
        <a:xfrm>
          <a:off x="3824232" y="15113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 Unmanned Aeronautical System (UAS )</a:t>
          </a:r>
          <a:endParaRPr lang="en-US" sz="600" kern="1200" dirty="0"/>
        </a:p>
      </dsp:txBody>
      <dsp:txXfrm>
        <a:off x="3824232" y="151131"/>
        <a:ext cx="1262929" cy="631464"/>
      </dsp:txXfrm>
    </dsp:sp>
    <dsp:sp modelId="{C7BF3140-0DF0-4ADA-9537-224CD2925C15}">
      <dsp:nvSpPr>
        <dsp:cNvPr id="0" name=""/>
        <dsp:cNvSpPr/>
      </dsp:nvSpPr>
      <dsp:spPr>
        <a:xfrm>
          <a:off x="3871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Transport UAS</a:t>
          </a:r>
        </a:p>
      </dsp:txBody>
      <dsp:txXfrm>
        <a:off x="3871" y="1047811"/>
        <a:ext cx="1262929" cy="631464"/>
      </dsp:txXfrm>
    </dsp:sp>
    <dsp:sp modelId="{51A46CAC-DBE9-4AE7-A9AD-A4915F007401}">
      <dsp:nvSpPr>
        <dsp:cNvPr id="0" name=""/>
        <dsp:cNvSpPr/>
      </dsp:nvSpPr>
      <dsp:spPr>
        <a:xfrm>
          <a:off x="319604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UAS weight</a:t>
          </a:r>
        </a:p>
      </dsp:txBody>
      <dsp:txXfrm>
        <a:off x="319604" y="1944490"/>
        <a:ext cx="1262929" cy="631464"/>
      </dsp:txXfrm>
    </dsp:sp>
    <dsp:sp modelId="{A47F98E6-9391-4E88-8DCF-F4A58AB7C14E}">
      <dsp:nvSpPr>
        <dsp:cNvPr id="0" name=""/>
        <dsp:cNvSpPr/>
      </dsp:nvSpPr>
      <dsp:spPr>
        <a:xfrm>
          <a:off x="319604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UAS volume</a:t>
          </a:r>
        </a:p>
      </dsp:txBody>
      <dsp:txXfrm>
        <a:off x="319604" y="2841170"/>
        <a:ext cx="1262929" cy="631464"/>
      </dsp:txXfrm>
    </dsp:sp>
    <dsp:sp modelId="{1BC7B83E-8815-4BA6-9F12-A05845B2BF3F}">
      <dsp:nvSpPr>
        <dsp:cNvPr id="0" name=""/>
        <dsp:cNvSpPr/>
      </dsp:nvSpPr>
      <dsp:spPr>
        <a:xfrm>
          <a:off x="1532016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 UAV</a:t>
          </a:r>
        </a:p>
      </dsp:txBody>
      <dsp:txXfrm>
        <a:off x="1532016" y="1047811"/>
        <a:ext cx="1262929" cy="631464"/>
      </dsp:txXfrm>
    </dsp:sp>
    <dsp:sp modelId="{F47CB89E-931E-42CA-B111-0233E25C36A2}">
      <dsp:nvSpPr>
        <dsp:cNvPr id="0" name=""/>
        <dsp:cNvSpPr/>
      </dsp:nvSpPr>
      <dsp:spPr>
        <a:xfrm>
          <a:off x="1847748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# of people required to launch</a:t>
          </a:r>
        </a:p>
      </dsp:txBody>
      <dsp:txXfrm>
        <a:off x="1847748" y="1944490"/>
        <a:ext cx="1262929" cy="631464"/>
      </dsp:txXfrm>
    </dsp:sp>
    <dsp:sp modelId="{42D8E7BD-1926-46AA-AE6E-9920FCD9809D}">
      <dsp:nvSpPr>
        <dsp:cNvPr id="0" name=""/>
        <dsp:cNvSpPr/>
      </dsp:nvSpPr>
      <dsp:spPr>
        <a:xfrm>
          <a:off x="1847748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launch support equipment</a:t>
          </a:r>
        </a:p>
      </dsp:txBody>
      <dsp:txXfrm>
        <a:off x="1847748" y="2841170"/>
        <a:ext cx="1262929" cy="631464"/>
      </dsp:txXfrm>
    </dsp:sp>
    <dsp:sp modelId="{B82BB74D-0EB9-473F-9B3D-0456553F44B8}">
      <dsp:nvSpPr>
        <dsp:cNvPr id="0" name=""/>
        <dsp:cNvSpPr/>
      </dsp:nvSpPr>
      <dsp:spPr>
        <a:xfrm>
          <a:off x="3060160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Survive in flight</a:t>
          </a:r>
        </a:p>
      </dsp:txBody>
      <dsp:txXfrm>
        <a:off x="3060160" y="1047811"/>
        <a:ext cx="1262929" cy="631464"/>
      </dsp:txXfrm>
    </dsp:sp>
    <dsp:sp modelId="{CCC3CAB6-658E-487D-89A1-2E5585893DBB}">
      <dsp:nvSpPr>
        <dsp:cNvPr id="0" name=""/>
        <dsp:cNvSpPr/>
      </dsp:nvSpPr>
      <dsp:spPr>
        <a:xfrm>
          <a:off x="3375892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acoustic signature</a:t>
          </a:r>
        </a:p>
      </dsp:txBody>
      <dsp:txXfrm>
        <a:off x="3375892" y="1944490"/>
        <a:ext cx="1262929" cy="631464"/>
      </dsp:txXfrm>
    </dsp:sp>
    <dsp:sp modelId="{5DFF0F02-C05F-4F73-ACD6-48FC30AD75CF}">
      <dsp:nvSpPr>
        <dsp:cNvPr id="0" name=""/>
        <dsp:cNvSpPr/>
      </dsp:nvSpPr>
      <dsp:spPr>
        <a:xfrm>
          <a:off x="3375892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visual signature</a:t>
          </a:r>
        </a:p>
      </dsp:txBody>
      <dsp:txXfrm>
        <a:off x="3375892" y="2841170"/>
        <a:ext cx="1262929" cy="631464"/>
      </dsp:txXfrm>
    </dsp:sp>
    <dsp:sp modelId="{84B03320-6C64-439D-A765-B93B40369A39}">
      <dsp:nvSpPr>
        <dsp:cNvPr id="0" name=""/>
        <dsp:cNvSpPr/>
      </dsp:nvSpPr>
      <dsp:spPr>
        <a:xfrm>
          <a:off x="3375892" y="373785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 thermal signature</a:t>
          </a:r>
        </a:p>
      </dsp:txBody>
      <dsp:txXfrm>
        <a:off x="3375892" y="3737850"/>
        <a:ext cx="1262929" cy="631464"/>
      </dsp:txXfrm>
    </dsp:sp>
    <dsp:sp modelId="{DBBD51F8-F9F0-499B-B4E7-B78875FEC30B}">
      <dsp:nvSpPr>
        <dsp:cNvPr id="0" name=""/>
        <dsp:cNvSpPr/>
      </dsp:nvSpPr>
      <dsp:spPr>
        <a:xfrm>
          <a:off x="4588304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 data</a:t>
          </a:r>
        </a:p>
      </dsp:txBody>
      <dsp:txXfrm>
        <a:off x="4588304" y="1047811"/>
        <a:ext cx="1262929" cy="631464"/>
      </dsp:txXfrm>
    </dsp:sp>
    <dsp:sp modelId="{89ABCF49-1A71-4276-9032-947F75DED1BA}">
      <dsp:nvSpPr>
        <dsp:cNvPr id="0" name=""/>
        <dsp:cNvSpPr/>
      </dsp:nvSpPr>
      <dsp:spPr>
        <a:xfrm>
          <a:off x="4904037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range of UAV</a:t>
          </a:r>
        </a:p>
      </dsp:txBody>
      <dsp:txXfrm>
        <a:off x="4904037" y="1944490"/>
        <a:ext cx="1262929" cy="631464"/>
      </dsp:txXfrm>
    </dsp:sp>
    <dsp:sp modelId="{A6955F65-7B2D-4A9B-8497-8C33CD67B118}">
      <dsp:nvSpPr>
        <dsp:cNvPr id="0" name=""/>
        <dsp:cNvSpPr/>
      </dsp:nvSpPr>
      <dsp:spPr>
        <a:xfrm>
          <a:off x="4904037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time to target</a:t>
          </a:r>
        </a:p>
      </dsp:txBody>
      <dsp:txXfrm>
        <a:off x="4904037" y="2841170"/>
        <a:ext cx="1262929" cy="631464"/>
      </dsp:txXfrm>
    </dsp:sp>
    <dsp:sp modelId="{38AC1B82-ADDF-4C3A-B17E-87BB45A0B3AF}">
      <dsp:nvSpPr>
        <dsp:cNvPr id="0" name=""/>
        <dsp:cNvSpPr/>
      </dsp:nvSpPr>
      <dsp:spPr>
        <a:xfrm>
          <a:off x="4904037" y="373785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probability of target detection</a:t>
          </a:r>
        </a:p>
      </dsp:txBody>
      <dsp:txXfrm>
        <a:off x="4904037" y="3737850"/>
        <a:ext cx="1262929" cy="631464"/>
      </dsp:txXfrm>
    </dsp:sp>
    <dsp:sp modelId="{30387790-FE60-4907-8E79-2CBF38C0F238}">
      <dsp:nvSpPr>
        <dsp:cNvPr id="0" name=""/>
        <dsp:cNvSpPr/>
      </dsp:nvSpPr>
      <dsp:spPr>
        <a:xfrm>
          <a:off x="4904037" y="463453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all-weather capability</a:t>
          </a:r>
        </a:p>
      </dsp:txBody>
      <dsp:txXfrm>
        <a:off x="4904037" y="4634530"/>
        <a:ext cx="1262929" cy="631464"/>
      </dsp:txXfrm>
    </dsp:sp>
    <dsp:sp modelId="{1BB712D1-9AB0-4714-A806-1384A4072050}">
      <dsp:nvSpPr>
        <dsp:cNvPr id="0" name=""/>
        <dsp:cNvSpPr/>
      </dsp:nvSpPr>
      <dsp:spPr>
        <a:xfrm>
          <a:off x="6116449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Recover UAV</a:t>
          </a:r>
        </a:p>
      </dsp:txBody>
      <dsp:txXfrm>
        <a:off x="6116449" y="1047811"/>
        <a:ext cx="1262929" cy="631464"/>
      </dsp:txXfrm>
    </dsp:sp>
    <dsp:sp modelId="{D031016E-6660-4059-BCDA-4BB216C9A6BA}">
      <dsp:nvSpPr>
        <dsp:cNvPr id="0" name=""/>
        <dsp:cNvSpPr/>
      </dsp:nvSpPr>
      <dsp:spPr>
        <a:xfrm>
          <a:off x="6432181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probability of recovery</a:t>
          </a:r>
        </a:p>
      </dsp:txBody>
      <dsp:txXfrm>
        <a:off x="6432181" y="1944490"/>
        <a:ext cx="1262929" cy="631464"/>
      </dsp:txXfrm>
    </dsp:sp>
    <dsp:sp modelId="{4DF000BF-37CD-4D5B-BE1E-802A46F40A7F}">
      <dsp:nvSpPr>
        <dsp:cNvPr id="0" name=""/>
        <dsp:cNvSpPr/>
      </dsp:nvSpPr>
      <dsp:spPr>
        <a:xfrm>
          <a:off x="6432181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Minimize time to destroy if not recoverable</a:t>
          </a:r>
        </a:p>
      </dsp:txBody>
      <dsp:txXfrm>
        <a:off x="6432181" y="2841170"/>
        <a:ext cx="1262929" cy="631464"/>
      </dsp:txXfrm>
    </dsp:sp>
    <dsp:sp modelId="{064CBE44-9262-4824-9766-85622F24CED2}">
      <dsp:nvSpPr>
        <dsp:cNvPr id="0" name=""/>
        <dsp:cNvSpPr/>
      </dsp:nvSpPr>
      <dsp:spPr>
        <a:xfrm>
          <a:off x="7644593" y="1047811"/>
          <a:ext cx="1262929" cy="63146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Sustain operations</a:t>
          </a:r>
        </a:p>
      </dsp:txBody>
      <dsp:txXfrm>
        <a:off x="7644593" y="1047811"/>
        <a:ext cx="1262929" cy="631464"/>
      </dsp:txXfrm>
    </dsp:sp>
    <dsp:sp modelId="{30C9A9BA-EDBD-49CF-A92D-534458C313E8}">
      <dsp:nvSpPr>
        <dsp:cNvPr id="0" name=""/>
        <dsp:cNvSpPr/>
      </dsp:nvSpPr>
      <dsp:spPr>
        <a:xfrm>
          <a:off x="7960325" y="194449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reliability</a:t>
          </a:r>
        </a:p>
      </dsp:txBody>
      <dsp:txXfrm>
        <a:off x="7960325" y="1944490"/>
        <a:ext cx="1262929" cy="631464"/>
      </dsp:txXfrm>
    </dsp:sp>
    <dsp:sp modelId="{A1C2730A-E21B-4E5C-8349-FE3FD47EE3EE}">
      <dsp:nvSpPr>
        <dsp:cNvPr id="0" name=""/>
        <dsp:cNvSpPr/>
      </dsp:nvSpPr>
      <dsp:spPr>
        <a:xfrm>
          <a:off x="7960325" y="2841170"/>
          <a:ext cx="1262929" cy="631464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Maximize endurance</a:t>
          </a:r>
        </a:p>
      </dsp:txBody>
      <dsp:txXfrm>
        <a:off x="7960325" y="2841170"/>
        <a:ext cx="1262929" cy="6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50491-352A-1C40-9E8F-8D18AD395B2C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B0CC9-CF0C-1842-847F-0BEBBF241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4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B0CC9-CF0C-1842-847F-0BEBBF2411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1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E42A5-EC6F-49EE-965A-D23D87D82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B0CC9-CF0C-1842-847F-0BEBBF24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0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B0CC9-CF0C-1842-847F-0BEBBF2411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703263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29456-8F52-4BB1-AEC7-A39246DB8D5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2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0BE9D-C047-475D-8BFF-2D61B14AFDF3}" type="slidenum">
              <a:rPr lang="en-US"/>
              <a:pPr/>
              <a:t>34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677"/>
            <a:ext cx="5588000" cy="4177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5CD1A-2FA3-4570-8F10-433BE368A9FE}" type="slidenum">
              <a:rPr lang="en-US"/>
              <a:pPr/>
              <a:t>37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0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42EF-04E6-47BE-A8AC-2592EF6C9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D157C-4190-4662-BE41-6A170D2D8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F7894-270F-461F-BE1E-B184B41C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9DF4-D5F9-423F-AF19-4226C536B915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F2981-869F-4899-983C-28D575AF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DE73-D707-4F34-B5DD-8D709410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EF45-0956-4FBD-9216-890A3E6A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B6BB1-F6A3-47C1-967A-4E7CE1086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AA31-8390-4A0D-9260-A2CFA195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B874-E95D-44D8-87D4-D8966F89101E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EB88-3687-4CAF-9C55-2BE1EA39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70E3-0404-4F1D-8DEE-E8409E45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1AC80-3715-41EF-8B4D-6C87BB38A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6A8D-9BA8-4254-9802-0B1232722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D6256-7184-408B-9224-A6FA975E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A9F-5A71-4ECB-9865-553A6FE74D29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D3A5-C90A-4222-B9B6-C96DDC50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A1EF-279D-4ECA-9B41-5BF0E8F5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810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019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019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D85F962-B0CF-43FD-A29A-BC617695C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524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757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56D0-A4CD-4144-A32C-424BDA18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3" y="136525"/>
            <a:ext cx="7076768" cy="1006474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3889-D188-42F6-A41D-B7AD29078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D8E38-C052-4F73-99F3-1C63CFCA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60-F050-4593-86E5-7385913603D5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DC5A-1666-4C4C-A48A-F2D5E37B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45A7-6A62-4BC2-B397-1187ADF8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38E-0F1B-4F97-81CC-66058869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A861-F8DC-47AF-B1F7-5A8DEE55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2C912-2146-472E-980C-AA98DFD2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7F1-462D-4B18-A39B-E25AC0323A23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52FD2-9147-4B84-ABE2-C645D90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D368-7560-40B4-9F1F-209DB539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D06D-6B4D-46D6-B3E5-A113426E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09E9-79BC-4F03-9B6A-324AC314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6A395-1DA4-481D-9960-68BE75C6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52894-B25A-4C9A-972D-C2D2A04E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E292-1212-492A-B4A8-AC222EB0E513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DC77A-CF7B-43EC-A28A-A8F48C0D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A85AE-95FC-4281-A1DB-BA97BBA6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DD05-178A-4FA3-99C2-5D0BCFEF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E7EE-1C58-4141-81A2-A0E34A7E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26710-0DD1-457B-8F8C-92D713CD2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FBAD8-7295-47AD-8252-B0952CD84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479FB-2EF7-4A41-8DBF-5E3919488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F9C41-E414-46CD-A488-E252923D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7ACF-0138-4E0B-ADA4-891D62558113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9131C-90D4-48D7-9BEF-D28701AE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C0A83-F81D-44D4-B262-826E161C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1ECE-12FD-4C48-832B-6136E9BD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6E291-1F04-420B-9E39-C22C1E14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E6B2-6E47-4048-8DB6-82D3D20A0FA2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114CB-0904-4C3A-854D-7C20B98E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E289C-E4D0-4027-B12D-ECE9D3F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4DFA8-9ECA-4136-8B2D-5869D40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21E7-6293-48D6-A7B7-ABE78D38F704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7937F-1E39-4B11-BF20-D7716F6C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825E4-078B-4D12-9BFE-98DE616E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4FB9-6244-4F3A-8D75-E7258F3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689B-7B63-4868-8F92-4D484CC8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1EF4B-7309-4321-8F3A-20DC283FF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81AD-F701-4909-8246-AD60B713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8A3C-9E78-4034-96BB-547871400F2F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14E74-2110-4AB3-A418-DE3039B1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E5084-4250-45E8-A5F5-967D00C0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4B22-1B19-4C1B-ACF5-34032B16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BD627-7568-4D0E-9B47-97AAAC4F5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29743-9F43-493E-8F0C-BAB858909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2F35A-E800-4722-AA38-0530D64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1DE7-D548-49EA-A4B0-31E65AA9148A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8A5FF-F596-41B8-9B88-548D501F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D769C-14E1-4688-865D-B863F573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036C0-CE42-41F2-9596-4636C40B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3" y="120622"/>
            <a:ext cx="7076768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0028-E081-43CA-9E7C-F9C5E95D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B3C0C-A980-47E4-A1D0-6FF940361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289F-B040-4530-BDA3-BEF8332C4BD1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DDD1-CBB2-43B4-B716-C7AC74284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3FE5-C5FA-4929-9D41-ECC3BC2A1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F3B-CFAF-4C59-9BD0-5E7D7915FB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6DCD6172-AA86-46E3-982E-CBA0B0BC6A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" y="163221"/>
            <a:ext cx="2743201" cy="6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amazon.com/gp/reader/0470900423/ref=sib_dp_p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o.int/cps/us/natohq/declassified_138294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855F95-0596-48E8-88B1-D0FF95A1D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5" y="4655521"/>
            <a:ext cx="11910649" cy="2202479"/>
          </a:xfrm>
        </p:spPr>
        <p:txBody>
          <a:bodyPr anchor="ctr">
            <a:normAutofit lnSpcReduction="10000"/>
          </a:bodyPr>
          <a:lstStyle/>
          <a:p>
            <a:r>
              <a:rPr lang="en-US" b="1" dirty="0"/>
              <a:t>Dr. Gregory S. Parnell, CSEP, Colonel, USAF, Retired</a:t>
            </a:r>
          </a:p>
          <a:p>
            <a:r>
              <a:rPr lang="en-US" sz="1700" dirty="0"/>
              <a:t>Professor of Practice</a:t>
            </a:r>
          </a:p>
          <a:p>
            <a:r>
              <a:rPr lang="en-US" sz="1700" dirty="0"/>
              <a:t>Director, M.S. in Operations Management</a:t>
            </a:r>
          </a:p>
          <a:p>
            <a:r>
              <a:rPr lang="en-US" sz="1700" dirty="0"/>
              <a:t>Director, M.S. in Engineering Management</a:t>
            </a:r>
          </a:p>
          <a:p>
            <a:r>
              <a:rPr lang="en-US" sz="1700" dirty="0"/>
              <a:t>University of Arkansas</a:t>
            </a:r>
          </a:p>
          <a:p>
            <a:r>
              <a:rPr lang="en-US" sz="1700" dirty="0"/>
              <a:t> Department of Industrial Engineering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0B7DB-B944-47E4-8E2F-2D211A063142}"/>
              </a:ext>
            </a:extLst>
          </p:cNvPr>
          <p:cNvSpPr txBox="1"/>
          <p:nvPr/>
        </p:nvSpPr>
        <p:spPr>
          <a:xfrm>
            <a:off x="1326814" y="3264340"/>
            <a:ext cx="953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Valu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e-Focused Thinking for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Capabilities-Based Planning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EBB5F-5441-52F6-EDD5-A6299F431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87" y="-4455"/>
            <a:ext cx="6924713" cy="2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4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97B2-8736-95A9-219D-4AD1C32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79" y="75429"/>
            <a:ext cx="7076768" cy="9385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Post Cold War</a:t>
            </a:r>
            <a:br>
              <a:rPr lang="en-US" dirty="0"/>
            </a:br>
            <a:r>
              <a:rPr lang="en-US" dirty="0"/>
              <a:t>Major Regional Conflicts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1B0EE-66CF-7D8E-65B6-76ACC9D1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FB351208-A3F1-805F-61DB-5F111697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71" y="1192848"/>
            <a:ext cx="9624161" cy="4747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8B7EF-6548-2F3C-371E-6F2FCFEF8E47}"/>
              </a:ext>
            </a:extLst>
          </p:cNvPr>
          <p:cNvSpPr txBox="1"/>
          <p:nvPr/>
        </p:nvSpPr>
        <p:spPr>
          <a:xfrm>
            <a:off x="2133601" y="6108031"/>
            <a:ext cx="772346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Useful for assessing total capabilities but less useful for new capabilities without specific scenarios and knowledge of potential adversary capabilities and intent.</a:t>
            </a:r>
          </a:p>
        </p:txBody>
      </p:sp>
    </p:spTree>
    <p:extLst>
      <p:ext uri="{BB962C8B-B14F-4D97-AF65-F5344CB8AC3E}">
        <p14:creationId xmlns:p14="http://schemas.microsoft.com/office/powerpoint/2010/main" val="4320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EF7B-9D07-E828-1331-C1D4E706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3" y="136526"/>
            <a:ext cx="7076768" cy="8221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Capabilities-Based Planning</a:t>
            </a:r>
          </a:p>
        </p:txBody>
      </p:sp>
      <p:pic>
        <p:nvPicPr>
          <p:cNvPr id="6" name="Content Placeholder 5" descr="A person wearing glasses and a sweater&#10;&#10;Description automatically generated">
            <a:extLst>
              <a:ext uri="{FF2B5EF4-FFF2-40B4-BE49-F238E27FC236}">
                <a16:creationId xmlns:a16="http://schemas.microsoft.com/office/drawing/2014/main" id="{77596F19-CB4E-7951-FBB6-AA779CC97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1401" y="1335308"/>
            <a:ext cx="1937327" cy="22353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5FF8-5610-230D-85FF-06CD17FA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9576-2D84-0E82-6B3F-5FE70D29826F}"/>
              </a:ext>
            </a:extLst>
          </p:cNvPr>
          <p:cNvSpPr txBox="1"/>
          <p:nvPr/>
        </p:nvSpPr>
        <p:spPr>
          <a:xfrm>
            <a:off x="9843219" y="3836356"/>
            <a:ext cx="152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Paul K. Davis</a:t>
            </a:r>
          </a:p>
        </p:txBody>
      </p:sp>
      <p:pic>
        <p:nvPicPr>
          <p:cNvPr id="10" name="Picture 9" descr="A book cover of a signpost&#10;&#10;Description automatically generated">
            <a:extLst>
              <a:ext uri="{FF2B5EF4-FFF2-40B4-BE49-F238E27FC236}">
                <a16:creationId xmlns:a16="http://schemas.microsoft.com/office/drawing/2014/main" id="{BCF9B4B3-021D-D692-A0A8-04414B9F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40" y="1335308"/>
            <a:ext cx="3378970" cy="5081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book cover with yellow text&#10;&#10;Description automatically generated">
            <a:extLst>
              <a:ext uri="{FF2B5EF4-FFF2-40B4-BE49-F238E27FC236}">
                <a16:creationId xmlns:a16="http://schemas.microsoft.com/office/drawing/2014/main" id="{29988807-EAF9-7025-5882-ADFEE041F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08" y="1224389"/>
            <a:ext cx="3452731" cy="5192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DDA04-257B-CF47-7DE1-FB0172BDBEA3}"/>
              </a:ext>
            </a:extLst>
          </p:cNvPr>
          <p:cNvSpPr txBox="1"/>
          <p:nvPr/>
        </p:nvSpPr>
        <p:spPr>
          <a:xfrm>
            <a:off x="2227561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D12CC-38D7-7505-B9D4-9453EB5684C9}"/>
              </a:ext>
            </a:extLst>
          </p:cNvPr>
          <p:cNvSpPr txBox="1"/>
          <p:nvPr/>
        </p:nvSpPr>
        <p:spPr>
          <a:xfrm>
            <a:off x="6587576" y="64564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EE52A-602B-60B1-CCDD-892CE3D9AB06}"/>
              </a:ext>
            </a:extLst>
          </p:cNvPr>
          <p:cNvSpPr txBox="1"/>
          <p:nvPr/>
        </p:nvSpPr>
        <p:spPr>
          <a:xfrm>
            <a:off x="9051635" y="4484940"/>
            <a:ext cx="287250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great idea that is hard to implement in a bureaucracy.</a:t>
            </a:r>
          </a:p>
        </p:txBody>
      </p:sp>
    </p:spTree>
    <p:extLst>
      <p:ext uri="{BB962C8B-B14F-4D97-AF65-F5344CB8AC3E}">
        <p14:creationId xmlns:p14="http://schemas.microsoft.com/office/powerpoint/2010/main" val="146993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FFD-3908-0368-0265-3C00563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0709-9F64-2501-4640-FADF9B4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2" y="1574005"/>
            <a:ext cx="8472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planning for military resource allocation</a:t>
            </a:r>
          </a:p>
          <a:p>
            <a:endParaRPr lang="en-US" dirty="0"/>
          </a:p>
          <a:p>
            <a:r>
              <a:rPr lang="en-US" dirty="0"/>
              <a:t>Capabilities-Based Planning (CBP)</a:t>
            </a:r>
          </a:p>
          <a:p>
            <a:endParaRPr lang="en-US" dirty="0"/>
          </a:p>
          <a:p>
            <a:r>
              <a:rPr lang="en-US" dirty="0"/>
              <a:t>Value-Focused Thinking (VFT)</a:t>
            </a:r>
          </a:p>
          <a:p>
            <a:endParaRPr lang="en-US" dirty="0"/>
          </a:p>
          <a:p>
            <a:r>
              <a:rPr lang="en-US" dirty="0"/>
              <a:t>VFT for CBP</a:t>
            </a:r>
          </a:p>
          <a:p>
            <a:endParaRPr lang="en-US" dirty="0"/>
          </a:p>
          <a:p>
            <a:r>
              <a:rPr lang="en-US" dirty="0"/>
              <a:t>Integrated modeling and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48D-21F2-4143-3F84-59860E8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6F6033-5C51-E01A-10A9-DC71B4B5DA94}"/>
              </a:ext>
            </a:extLst>
          </p:cNvPr>
          <p:cNvSpPr/>
          <p:nvPr/>
        </p:nvSpPr>
        <p:spPr>
          <a:xfrm>
            <a:off x="858982" y="2426060"/>
            <a:ext cx="886691" cy="476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055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394F-ED97-B5CB-A57A-9F63999D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2" y="136525"/>
            <a:ext cx="7697871" cy="1006474"/>
          </a:xfrm>
        </p:spPr>
        <p:txBody>
          <a:bodyPr>
            <a:normAutofit/>
          </a:bodyPr>
          <a:lstStyle/>
          <a:p>
            <a:r>
              <a:rPr lang="en-US" sz="3600" dirty="0"/>
              <a:t>What is Capabilities-Based Planning?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746CB-5824-55C2-148C-08670C2B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E8050-3E4C-D448-A69A-C19753183028}"/>
              </a:ext>
            </a:extLst>
          </p:cNvPr>
          <p:cNvSpPr txBox="1"/>
          <p:nvPr/>
        </p:nvSpPr>
        <p:spPr>
          <a:xfrm>
            <a:off x="214746" y="2903763"/>
            <a:ext cx="5036128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Sabon-Roman"/>
              </a:rPr>
              <a:t>Capabilities-based planning (CPB) is planning, under uncertainty, to provide capabilities suitable for a wide range of modern-day challenges and circumstances while working within an economic framework that necessitates choice. It contrasts with developing forces based on a specific threat and scenario.</a:t>
            </a:r>
            <a:endParaRPr lang="en-US" sz="2400" dirty="0"/>
          </a:p>
        </p:txBody>
      </p:sp>
      <p:pic>
        <p:nvPicPr>
          <p:cNvPr id="11" name="Picture 10" descr="A book cover with yellow text&#10;&#10;Description automatically generated">
            <a:extLst>
              <a:ext uri="{FF2B5EF4-FFF2-40B4-BE49-F238E27FC236}">
                <a16:creationId xmlns:a16="http://schemas.microsoft.com/office/drawing/2014/main" id="{16F09731-9896-947B-F456-6A40AF7B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60" y="1090291"/>
            <a:ext cx="1041531" cy="1566212"/>
          </a:xfrm>
          <a:prstGeom prst="rect">
            <a:avLst/>
          </a:prstGeom>
        </p:spPr>
      </p:pic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05E97E91-314B-E673-3DA7-EAD32A1C8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545537"/>
              </p:ext>
            </p:extLst>
          </p:nvPr>
        </p:nvGraphicFramePr>
        <p:xfrm>
          <a:off x="5999019" y="1438853"/>
          <a:ext cx="5762346" cy="462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CBBE66-242C-E6EE-21AB-BE74C1CDA4A8}"/>
              </a:ext>
            </a:extLst>
          </p:cNvPr>
          <p:cNvSpPr txBox="1"/>
          <p:nvPr/>
        </p:nvSpPr>
        <p:spPr>
          <a:xfrm>
            <a:off x="7341599" y="6060495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Adopted by DoD in 2001.</a:t>
            </a:r>
          </a:p>
        </p:txBody>
      </p:sp>
    </p:spTree>
    <p:extLst>
      <p:ext uri="{BB962C8B-B14F-4D97-AF65-F5344CB8AC3E}">
        <p14:creationId xmlns:p14="http://schemas.microsoft.com/office/powerpoint/2010/main" val="379415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2C3F-2350-8A39-E121-D3937EBA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3" y="136525"/>
            <a:ext cx="7076768" cy="729384"/>
          </a:xfrm>
        </p:spPr>
        <p:txBody>
          <a:bodyPr>
            <a:normAutofit/>
          </a:bodyPr>
          <a:lstStyle/>
          <a:p>
            <a:r>
              <a:rPr lang="en-US" sz="3600" dirty="0"/>
              <a:t>Role of Mission System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E14E-DF9F-58EC-170A-0E03EFEE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440" y="6311278"/>
            <a:ext cx="2743200" cy="365125"/>
          </a:xfrm>
        </p:spPr>
        <p:txBody>
          <a:bodyPr/>
          <a:lstStyle/>
          <a:p>
            <a:fld id="{90A0EF3B-CFAF-4C59-9BD0-5E7D7915FB4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42F6A-406E-329B-EF88-3C8DDA91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7" r="4279"/>
          <a:stretch/>
        </p:blipFill>
        <p:spPr>
          <a:xfrm>
            <a:off x="1352611" y="977799"/>
            <a:ext cx="4842163" cy="551604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006F1-1ACD-6616-FDE3-3A49B41F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74" y="1542798"/>
            <a:ext cx="5709204" cy="441959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CBP Implementation Challenges</a:t>
            </a:r>
          </a:p>
          <a:p>
            <a:pPr lvl="1"/>
            <a:r>
              <a:rPr lang="en-US" dirty="0"/>
              <a:t>How do we identify the missions</a:t>
            </a:r>
          </a:p>
          <a:p>
            <a:pPr lvl="1"/>
            <a:r>
              <a:rPr lang="en-US" dirty="0"/>
              <a:t>How do we define capabilities?</a:t>
            </a:r>
          </a:p>
          <a:p>
            <a:pPr lvl="1"/>
            <a:r>
              <a:rPr lang="en-US" dirty="0"/>
              <a:t>How do we measure capabilities?</a:t>
            </a:r>
          </a:p>
          <a:p>
            <a:pPr lvl="1"/>
            <a:r>
              <a:rPr lang="en-US" dirty="0"/>
              <a:t>How do we identify the capability options?</a:t>
            </a:r>
          </a:p>
          <a:p>
            <a:pPr lvl="1"/>
            <a:r>
              <a:rPr lang="en-US" dirty="0"/>
              <a:t>How do we define the scenario space?</a:t>
            </a:r>
          </a:p>
          <a:p>
            <a:pPr lvl="1"/>
            <a:r>
              <a:rPr lang="en-US" dirty="0"/>
              <a:t>How do we identify the capability gaps?</a:t>
            </a:r>
          </a:p>
          <a:p>
            <a:pPr lvl="1"/>
            <a:r>
              <a:rPr lang="en-US" dirty="0"/>
              <a:t>What models should we use?</a:t>
            </a:r>
          </a:p>
          <a:p>
            <a:pPr lvl="1"/>
            <a:r>
              <a:rPr lang="en-US" dirty="0"/>
              <a:t>Where do we get the data to evaluate?</a:t>
            </a:r>
          </a:p>
          <a:p>
            <a:pPr lvl="1"/>
            <a:endParaRPr lang="en-US" dirty="0"/>
          </a:p>
        </p:txBody>
      </p:sp>
      <p:pic>
        <p:nvPicPr>
          <p:cNvPr id="8" name="Picture 7" descr="A book cover with yellow text&#10;&#10;Description automatically generated">
            <a:extLst>
              <a:ext uri="{FF2B5EF4-FFF2-40B4-BE49-F238E27FC236}">
                <a16:creationId xmlns:a16="http://schemas.microsoft.com/office/drawing/2014/main" id="{B5058663-3CDE-A492-94AA-1F82C053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7" y="2765035"/>
            <a:ext cx="1041531" cy="15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FFD-3908-0368-0265-3C00563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0709-9F64-2501-4640-FADF9B4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2" y="1574005"/>
            <a:ext cx="8472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planning for military resource allocation</a:t>
            </a:r>
          </a:p>
          <a:p>
            <a:endParaRPr lang="en-US" dirty="0"/>
          </a:p>
          <a:p>
            <a:r>
              <a:rPr lang="en-US" dirty="0"/>
              <a:t>Capabilities-Based Planning (CBP)</a:t>
            </a:r>
          </a:p>
          <a:p>
            <a:endParaRPr lang="en-US" dirty="0"/>
          </a:p>
          <a:p>
            <a:r>
              <a:rPr lang="en-US" dirty="0"/>
              <a:t>Value-Focused Thinking (VFT)</a:t>
            </a:r>
          </a:p>
          <a:p>
            <a:endParaRPr lang="en-US" dirty="0"/>
          </a:p>
          <a:p>
            <a:r>
              <a:rPr lang="en-US" dirty="0"/>
              <a:t>VFT for CBP</a:t>
            </a:r>
          </a:p>
          <a:p>
            <a:endParaRPr lang="en-US" dirty="0"/>
          </a:p>
          <a:p>
            <a:r>
              <a:rPr lang="en-US" dirty="0"/>
              <a:t>Integrated modeling and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48D-21F2-4143-3F84-59860E8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6F6033-5C51-E01A-10A9-DC71B4B5DA94}"/>
              </a:ext>
            </a:extLst>
          </p:cNvPr>
          <p:cNvSpPr/>
          <p:nvPr/>
        </p:nvSpPr>
        <p:spPr>
          <a:xfrm>
            <a:off x="921327" y="3368169"/>
            <a:ext cx="886691" cy="476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223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021" y="6294744"/>
            <a:ext cx="762000" cy="365125"/>
          </a:xfrm>
        </p:spPr>
        <p:txBody>
          <a:bodyPr/>
          <a:lstStyle/>
          <a:p>
            <a:fld id="{BD864CF4-9FC2-4CF9-8FE3-76E373F52BC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808603" y="59632"/>
            <a:ext cx="4974671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Value-Focused Thinking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410712" y="1202631"/>
            <a:ext cx="5129868" cy="3096937"/>
          </a:xfr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/>
              <a:t>Alternative-Focused Thinking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Problem arises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Problem solving begins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Alternative solutions listed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Specify evaluation criteria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Evaluate alternatives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Select best alternative 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295938" y="3156902"/>
            <a:ext cx="5066950" cy="3315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Value-Focused Thinking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or opportunity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your objectives 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creative alternatives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alternatives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better alternatives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best alternative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989179" y="2596146"/>
            <a:ext cx="55523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Keeney, R.  </a:t>
            </a:r>
            <a:r>
              <a:rPr lang="en-US" altLang="en-US" sz="1200" b="1" dirty="0"/>
              <a:t>Value Focused Thinking</a:t>
            </a:r>
            <a:r>
              <a:rPr lang="en-US" altLang="en-US" sz="1200" dirty="0"/>
              <a:t>.  Harvard University Press. 1992.</a:t>
            </a:r>
          </a:p>
        </p:txBody>
      </p:sp>
      <p:pic>
        <p:nvPicPr>
          <p:cNvPr id="12" name="Picture 2" descr="\\psf\Home\Downloads\51zwqpgrKzL._SL160_PIsitb-sticker-arrow-dp,TopRight,12,-18_SH30_OU01_AA160_.jpg"/>
          <p:cNvPicPr>
            <a:picLocks noChangeAspect="1" noChangeArrowheads="1"/>
          </p:cNvPicPr>
          <p:nvPr/>
        </p:nvPicPr>
        <p:blipFill>
          <a:blip r:embed="rId2" cstate="print"/>
          <a:srcRect l="15714" t="11122" r="23061"/>
          <a:stretch>
            <a:fillRect/>
          </a:stretch>
        </p:blipFill>
        <p:spPr bwMode="auto">
          <a:xfrm>
            <a:off x="9028526" y="208498"/>
            <a:ext cx="1473665" cy="213926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0572A5-2600-58DB-15F2-59E2A19039AD}"/>
              </a:ext>
            </a:extLst>
          </p:cNvPr>
          <p:cNvSpPr txBox="1"/>
          <p:nvPr/>
        </p:nvSpPr>
        <p:spPr>
          <a:xfrm>
            <a:off x="506252" y="5574612"/>
            <a:ext cx="493878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Which approach best aligns with CBP?</a:t>
            </a:r>
          </a:p>
        </p:txBody>
      </p:sp>
    </p:spTree>
    <p:extLst>
      <p:ext uri="{BB962C8B-B14F-4D97-AF65-F5344CB8AC3E}">
        <p14:creationId xmlns:p14="http://schemas.microsoft.com/office/powerpoint/2010/main" val="33302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186-AE3E-357E-23B4-2BC65EAD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025" y="0"/>
            <a:ext cx="4683923" cy="8795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Many Analytic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DFD3-D173-871E-8C7A-7F907A7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BE112-1E40-D74C-1500-92896CD5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58" y="939454"/>
            <a:ext cx="8728684" cy="5782021"/>
          </a:xfrm>
          <a:prstGeom prst="rect">
            <a:avLst/>
          </a:prstGeom>
        </p:spPr>
      </p:pic>
      <p:pic>
        <p:nvPicPr>
          <p:cNvPr id="9" name="Picture 8" descr="A book cover of a signpost&#10;&#10;Description automatically generated">
            <a:extLst>
              <a:ext uri="{FF2B5EF4-FFF2-40B4-BE49-F238E27FC236}">
                <a16:creationId xmlns:a16="http://schemas.microsoft.com/office/drawing/2014/main" id="{40C2C09B-8E2D-A28D-E418-BC8B3D4EC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8" y="2670635"/>
            <a:ext cx="1395663" cy="2098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092E2-C613-60FF-F971-203D84400E42}"/>
              </a:ext>
            </a:extLst>
          </p:cNvPr>
          <p:cNvSpPr txBox="1"/>
          <p:nvPr/>
        </p:nvSpPr>
        <p:spPr>
          <a:xfrm>
            <a:off x="10538584" y="3429000"/>
            <a:ext cx="155834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one tool is fully adequate for CBP.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F5C46-265B-8B8A-05A9-0BF7B6F2E99B}"/>
              </a:ext>
            </a:extLst>
          </p:cNvPr>
          <p:cNvSpPr txBox="1"/>
          <p:nvPr/>
        </p:nvSpPr>
        <p:spPr>
          <a:xfrm>
            <a:off x="156346" y="5016617"/>
            <a:ext cx="136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K. Davis</a:t>
            </a:r>
          </a:p>
        </p:txBody>
      </p:sp>
    </p:spTree>
    <p:extLst>
      <p:ext uri="{BB962C8B-B14F-4D97-AF65-F5344CB8AC3E}">
        <p14:creationId xmlns:p14="http://schemas.microsoft.com/office/powerpoint/2010/main" val="351163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290" y="192108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There are several benefits of VFT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47218" y="6227619"/>
            <a:ext cx="762000" cy="365125"/>
          </a:xfrm>
        </p:spPr>
        <p:txBody>
          <a:bodyPr/>
          <a:lstStyle/>
          <a:p>
            <a:fld id="{B4DB0E65-EF00-7F4C-860A-46B7C286D3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 bwMode="auto">
          <a:xfrm>
            <a:off x="2059824" y="822574"/>
            <a:ext cx="7435043" cy="590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\\psf\Home\Downloads\51zwqpgrKzL._SL160_PIsitb-sticker-arrow-dp,TopRight,12,-18_SH30_OU01_AA160_.jpg"/>
          <p:cNvPicPr>
            <a:picLocks noChangeAspect="1" noChangeArrowheads="1"/>
          </p:cNvPicPr>
          <p:nvPr/>
        </p:nvPicPr>
        <p:blipFill>
          <a:blip r:embed="rId3" cstate="print"/>
          <a:srcRect l="15714" t="11122" r="23061"/>
          <a:stretch>
            <a:fillRect/>
          </a:stretch>
        </p:blipFill>
        <p:spPr bwMode="auto">
          <a:xfrm>
            <a:off x="137877" y="2580974"/>
            <a:ext cx="1619807" cy="235141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90850-E627-30D2-079B-4AAE6DA5E139}"/>
              </a:ext>
            </a:extLst>
          </p:cNvPr>
          <p:cNvSpPr txBox="1"/>
          <p:nvPr/>
        </p:nvSpPr>
        <p:spPr>
          <a:xfrm>
            <a:off x="9321685" y="2948843"/>
            <a:ext cx="2019023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These benefits align with the needs for CBP!</a:t>
            </a:r>
          </a:p>
        </p:txBody>
      </p:sp>
    </p:spTree>
    <p:extLst>
      <p:ext uri="{BB962C8B-B14F-4D97-AF65-F5344CB8AC3E}">
        <p14:creationId xmlns:p14="http://schemas.microsoft.com/office/powerpoint/2010/main" val="33485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FFD-3908-0368-0265-3C00563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0709-9F64-2501-4640-FADF9B4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2" y="1574005"/>
            <a:ext cx="8472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planning for military resource allocation</a:t>
            </a:r>
          </a:p>
          <a:p>
            <a:endParaRPr lang="en-US" dirty="0"/>
          </a:p>
          <a:p>
            <a:r>
              <a:rPr lang="en-US" dirty="0"/>
              <a:t>Capabilities-Based Planning (CBP)</a:t>
            </a:r>
          </a:p>
          <a:p>
            <a:endParaRPr lang="en-US" dirty="0"/>
          </a:p>
          <a:p>
            <a:r>
              <a:rPr lang="en-US" dirty="0"/>
              <a:t>Value-Focused Thinking (VFT)</a:t>
            </a:r>
          </a:p>
          <a:p>
            <a:endParaRPr lang="en-US" dirty="0"/>
          </a:p>
          <a:p>
            <a:r>
              <a:rPr lang="en-US" dirty="0"/>
              <a:t>VFT for CBP</a:t>
            </a:r>
          </a:p>
          <a:p>
            <a:endParaRPr lang="en-US" dirty="0"/>
          </a:p>
          <a:p>
            <a:r>
              <a:rPr lang="en-US" dirty="0"/>
              <a:t>Integrated modeling and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48D-21F2-4143-3F84-59860E8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6F6033-5C51-E01A-10A9-DC71B4B5DA94}"/>
              </a:ext>
            </a:extLst>
          </p:cNvPr>
          <p:cNvSpPr/>
          <p:nvPr/>
        </p:nvSpPr>
        <p:spPr>
          <a:xfrm>
            <a:off x="955964" y="4337988"/>
            <a:ext cx="886691" cy="476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962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6B99-C075-E670-9391-AF51F48F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772" y="38794"/>
            <a:ext cx="7076768" cy="1006474"/>
          </a:xfrm>
        </p:spPr>
        <p:txBody>
          <a:bodyPr/>
          <a:lstStyle/>
          <a:p>
            <a:pPr algn="ctr"/>
            <a:r>
              <a:rPr lang="en-US" dirty="0"/>
              <a:t>Bottom Line Up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CD1C-B4A1-5710-301F-3D462E8B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86" y="986179"/>
            <a:ext cx="3412051" cy="719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Post Cold War Strategy for Resource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1FE00-139D-78CC-D6E3-39A66E6A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940" y="6373592"/>
            <a:ext cx="2743200" cy="365125"/>
          </a:xfrm>
        </p:spPr>
        <p:txBody>
          <a:bodyPr/>
          <a:lstStyle/>
          <a:p>
            <a:fld id="{90A0EF3B-CFAF-4C59-9BD0-5E7D7915FB42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book cover with yellow text&#10;&#10;Description automatically generated">
            <a:extLst>
              <a:ext uri="{FF2B5EF4-FFF2-40B4-BE49-F238E27FC236}">
                <a16:creationId xmlns:a16="http://schemas.microsoft.com/office/drawing/2014/main" id="{1AE43E01-D82C-1D36-5EBB-4F5E1951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2" y="1767424"/>
            <a:ext cx="1041531" cy="1566212"/>
          </a:xfrm>
          <a:prstGeom prst="rect">
            <a:avLst/>
          </a:prstGeom>
        </p:spPr>
      </p:pic>
      <p:pic>
        <p:nvPicPr>
          <p:cNvPr id="6" name="Picture 5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6BA6174A-022C-4F23-70A0-6CAB95B1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2" y="1980128"/>
            <a:ext cx="1871860" cy="114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AF77B-F56C-C472-7D19-F927C513A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17" r="4279"/>
          <a:stretch/>
        </p:blipFill>
        <p:spPr>
          <a:xfrm>
            <a:off x="6189224" y="1438497"/>
            <a:ext cx="2233979" cy="2544880"/>
          </a:xfrm>
          <a:prstGeom prst="rect">
            <a:avLst/>
          </a:prstGeom>
        </p:spPr>
      </p:pic>
      <p:pic>
        <p:nvPicPr>
          <p:cNvPr id="8" name="Picture 7" descr="A book cover of a signpost&#10;&#10;Description automatically generated">
            <a:extLst>
              <a:ext uri="{FF2B5EF4-FFF2-40B4-BE49-F238E27FC236}">
                <a16:creationId xmlns:a16="http://schemas.microsoft.com/office/drawing/2014/main" id="{614DB8B6-E507-267D-BA61-75C2FE8E8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20" y="1635718"/>
            <a:ext cx="1207295" cy="1815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5E09C-BBF7-A77A-5FAD-83E8FBB6312B}"/>
              </a:ext>
            </a:extLst>
          </p:cNvPr>
          <p:cNvSpPr txBox="1">
            <a:spLocks/>
          </p:cNvSpPr>
          <p:nvPr/>
        </p:nvSpPr>
        <p:spPr>
          <a:xfrm>
            <a:off x="4072514" y="986179"/>
            <a:ext cx="4237139" cy="5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Capabilities-Based Planning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E03EE61-91D9-A89F-C1BE-878254BB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 bwMode="auto">
          <a:xfrm>
            <a:off x="9060263" y="1635718"/>
            <a:ext cx="2667974" cy="21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85E77E-B4A7-2031-3EB7-BE3EF37B7D68}"/>
              </a:ext>
            </a:extLst>
          </p:cNvPr>
          <p:cNvSpPr txBox="1">
            <a:spLocks/>
          </p:cNvSpPr>
          <p:nvPr/>
        </p:nvSpPr>
        <p:spPr>
          <a:xfrm>
            <a:off x="8581531" y="986179"/>
            <a:ext cx="3286610" cy="5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Value-Focused Thinking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1FBC01-F354-290A-347B-FBD8EA6CC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95" y="4401749"/>
            <a:ext cx="3979653" cy="23365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B29B0E-4E06-59B5-C6C2-A93FEA419778}"/>
              </a:ext>
            </a:extLst>
          </p:cNvPr>
          <p:cNvSpPr txBox="1">
            <a:spLocks/>
          </p:cNvSpPr>
          <p:nvPr/>
        </p:nvSpPr>
        <p:spPr>
          <a:xfrm>
            <a:off x="222752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Value Models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6B246-6B78-4091-AA4C-B26F054C4B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53" t="14019" r="61721" b="7873"/>
          <a:stretch/>
        </p:blipFill>
        <p:spPr>
          <a:xfrm>
            <a:off x="4778785" y="4497280"/>
            <a:ext cx="3105630" cy="25149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02CF42-C3FB-DADE-8E63-F9A3904481B1}"/>
              </a:ext>
            </a:extLst>
          </p:cNvPr>
          <p:cNvSpPr txBox="1">
            <a:spLocks/>
          </p:cNvSpPr>
          <p:nvPr/>
        </p:nvSpPr>
        <p:spPr>
          <a:xfrm>
            <a:off x="4213031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Integrated Analysis Models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86A12F-B5AD-7D46-4767-7B2936433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0777" y="4576186"/>
            <a:ext cx="2322207" cy="204433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5E7582-9300-3274-C8E6-43F34EE73B3E}"/>
              </a:ext>
            </a:extLst>
          </p:cNvPr>
          <p:cNvSpPr txBox="1">
            <a:spLocks/>
          </p:cNvSpPr>
          <p:nvPr/>
        </p:nvSpPr>
        <p:spPr>
          <a:xfrm>
            <a:off x="8203311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Trade-Off Analytics</a:t>
            </a:r>
          </a:p>
        </p:txBody>
      </p:sp>
    </p:spTree>
    <p:extLst>
      <p:ext uri="{BB962C8B-B14F-4D97-AF65-F5344CB8AC3E}">
        <p14:creationId xmlns:p14="http://schemas.microsoft.com/office/powerpoint/2010/main" val="409455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67A2-D4F6-E31A-8BF3-77A9947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Requirements for VFT for CBP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E055-2F74-061A-E348-24A7F07CE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437" y="1442386"/>
            <a:ext cx="7211290" cy="4729813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Critical thinking about the missions</a:t>
            </a:r>
          </a:p>
          <a:p>
            <a:pPr lvl="1"/>
            <a:r>
              <a:rPr lang="en-US" dirty="0"/>
              <a:t>What functions are required</a:t>
            </a:r>
          </a:p>
          <a:p>
            <a:pPr lvl="1"/>
            <a:r>
              <a:rPr lang="en-US" dirty="0"/>
              <a:t>What performance do we value</a:t>
            </a:r>
          </a:p>
          <a:p>
            <a:pPr lvl="1"/>
            <a:endParaRPr lang="en-US" dirty="0"/>
          </a:p>
          <a:p>
            <a:r>
              <a:rPr lang="en-US" dirty="0"/>
              <a:t>Creative thinking about alternatives</a:t>
            </a:r>
          </a:p>
          <a:p>
            <a:pPr lvl="1"/>
            <a:endParaRPr lang="en-US" dirty="0"/>
          </a:p>
          <a:p>
            <a:r>
              <a:rPr lang="en-US" dirty="0"/>
              <a:t>Consideration of uncertainties</a:t>
            </a:r>
          </a:p>
          <a:p>
            <a:endParaRPr lang="en-US" dirty="0"/>
          </a:p>
          <a:p>
            <a:r>
              <a:rPr lang="en-US" dirty="0"/>
              <a:t>Integrated modeling of performance and cost</a:t>
            </a:r>
          </a:p>
          <a:p>
            <a:endParaRPr lang="en-US" dirty="0"/>
          </a:p>
          <a:p>
            <a:r>
              <a:rPr lang="en-US" dirty="0"/>
              <a:t>Best available models and data</a:t>
            </a:r>
          </a:p>
          <a:p>
            <a:endParaRPr lang="en-US" dirty="0"/>
          </a:p>
          <a:p>
            <a:r>
              <a:rPr lang="en-US" dirty="0"/>
              <a:t>Analysis tools that provide insights to decision makers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B764F-A4CD-C214-F2E5-1AF32782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4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436930"/>
              </p:ext>
            </p:extLst>
          </p:nvPr>
        </p:nvGraphicFramePr>
        <p:xfrm>
          <a:off x="2061303" y="1253837"/>
          <a:ext cx="9227127" cy="541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153B56E9-1AA7-D37D-4F70-5C2ACD6E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12" y="1808532"/>
            <a:ext cx="1066748" cy="16204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66B1A-754A-725E-5568-92E12EC984FD}"/>
              </a:ext>
            </a:extLst>
          </p:cNvPr>
          <p:cNvSpPr txBox="1"/>
          <p:nvPr/>
        </p:nvSpPr>
        <p:spPr>
          <a:xfrm>
            <a:off x="228627" y="3747655"/>
            <a:ext cx="148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087370D-C9CE-9B59-4A7D-2236E66E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233" y="62347"/>
            <a:ext cx="712962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Functional Value Model to </a:t>
            </a:r>
            <a:br>
              <a:rPr lang="en-US" sz="3600" dirty="0"/>
            </a:br>
            <a:r>
              <a:rPr lang="en-US" sz="3600" dirty="0"/>
              <a:t>Evaluate UAS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C4ED2-7FB5-2B8E-6D0F-A608242E3FB8}"/>
              </a:ext>
            </a:extLst>
          </p:cNvPr>
          <p:cNvSpPr txBox="1"/>
          <p:nvPr/>
        </p:nvSpPr>
        <p:spPr>
          <a:xfrm>
            <a:off x="11084577" y="23806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ACA16-DD81-9AF9-D50C-68FD1E9221C5}"/>
              </a:ext>
            </a:extLst>
          </p:cNvPr>
          <p:cNvSpPr txBox="1"/>
          <p:nvPr/>
        </p:nvSpPr>
        <p:spPr>
          <a:xfrm>
            <a:off x="10451406" y="4999120"/>
            <a:ext cx="16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Measures</a:t>
            </a:r>
          </a:p>
        </p:txBody>
      </p:sp>
    </p:spTree>
    <p:extLst>
      <p:ext uri="{BB962C8B-B14F-4D97-AF65-F5344CB8AC3E}">
        <p14:creationId xmlns:p14="http://schemas.microsoft.com/office/powerpoint/2010/main" val="305960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4305" y="-35512"/>
            <a:ext cx="792027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Uncertainties in System Decisions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3345" y="132425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Uncertainties must be considered in all system decisions throughout the life cycle</a:t>
            </a:r>
          </a:p>
          <a:p>
            <a:endParaRPr lang="en-US" sz="2400" dirty="0"/>
          </a:p>
          <a:p>
            <a:r>
              <a:rPr lang="en-US" sz="2400" dirty="0"/>
              <a:t>Uncertainties include:</a:t>
            </a:r>
          </a:p>
          <a:p>
            <a:pPr lvl="1"/>
            <a:r>
              <a:rPr lang="en-US" dirty="0"/>
              <a:t>Stakeholder needs</a:t>
            </a:r>
          </a:p>
          <a:p>
            <a:pPr lvl="1"/>
            <a:r>
              <a:rPr lang="en-US" dirty="0"/>
              <a:t>Technological maturity</a:t>
            </a:r>
          </a:p>
          <a:p>
            <a:pPr lvl="1"/>
            <a:r>
              <a:rPr lang="en-US" dirty="0"/>
              <a:t>Adversary and competition actions</a:t>
            </a:r>
          </a:p>
          <a:p>
            <a:pPr lvl="1"/>
            <a:r>
              <a:rPr lang="en-US" dirty="0"/>
              <a:t>Scenarios</a:t>
            </a:r>
          </a:p>
          <a:p>
            <a:pPr lvl="1"/>
            <a:r>
              <a:rPr lang="en-US" dirty="0"/>
              <a:t>Costs</a:t>
            </a:r>
          </a:p>
          <a:p>
            <a:pPr lvl="1"/>
            <a:r>
              <a:rPr lang="en-US" dirty="0"/>
              <a:t>Schedules</a:t>
            </a:r>
          </a:p>
          <a:p>
            <a:pPr lvl="1"/>
            <a:r>
              <a:rPr lang="en-US" dirty="0"/>
              <a:t>…many more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9A7F-DA4F-7A48-BA9F-1ADD0F1A3EF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41" y="225813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FFD-3908-0368-0265-3C00563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0709-9F64-2501-4640-FADF9B4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2" y="1574005"/>
            <a:ext cx="8472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planning for military resource allocation</a:t>
            </a:r>
          </a:p>
          <a:p>
            <a:endParaRPr lang="en-US" dirty="0"/>
          </a:p>
          <a:p>
            <a:r>
              <a:rPr lang="en-US" dirty="0"/>
              <a:t>Capabilities-Based Planning (CBP)</a:t>
            </a:r>
          </a:p>
          <a:p>
            <a:endParaRPr lang="en-US" dirty="0"/>
          </a:p>
          <a:p>
            <a:r>
              <a:rPr lang="en-US" dirty="0"/>
              <a:t>Value-Focused Thinking (VFT)</a:t>
            </a:r>
          </a:p>
          <a:p>
            <a:endParaRPr lang="en-US" dirty="0"/>
          </a:p>
          <a:p>
            <a:r>
              <a:rPr lang="en-US" dirty="0"/>
              <a:t>VFT for CBP</a:t>
            </a:r>
          </a:p>
          <a:p>
            <a:endParaRPr lang="en-US" dirty="0"/>
          </a:p>
          <a:p>
            <a:r>
              <a:rPr lang="en-US" dirty="0"/>
              <a:t>Integrated modeling and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48D-21F2-4143-3F84-59860E8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6F6033-5C51-E01A-10A9-DC71B4B5DA94}"/>
              </a:ext>
            </a:extLst>
          </p:cNvPr>
          <p:cNvSpPr/>
          <p:nvPr/>
        </p:nvSpPr>
        <p:spPr>
          <a:xfrm>
            <a:off x="976746" y="5231605"/>
            <a:ext cx="886691" cy="476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837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0281" y="-42894"/>
            <a:ext cx="929719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Integrated Model using an Influence Diagram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472" y="6330148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3702179" y="909536"/>
            <a:ext cx="6454853" cy="522716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098" y="1636313"/>
            <a:ext cx="1306092" cy="19840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68213" y="6180060"/>
            <a:ext cx="602717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Systems decisions involve significant uncertainties and an integrated trade-off analysis requires both value and cost analysis.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242927"/>
            <a:ext cx="148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</p:spTree>
    <p:extLst>
      <p:ext uri="{BB962C8B-B14F-4D97-AF65-F5344CB8AC3E}">
        <p14:creationId xmlns:p14="http://schemas.microsoft.com/office/powerpoint/2010/main" val="60277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728" y="0"/>
            <a:ext cx="7920272" cy="73125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Decisions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9078" y="1143000"/>
            <a:ext cx="5533432" cy="5302399"/>
          </a:xfrm>
          <a:effectLst>
            <a:glow>
              <a:schemeClr val="accent1">
                <a:alpha val="99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Requirements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Describe the technical capabilities and levels of performance that a system must have and any constraints on the system.</a:t>
            </a: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Functions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An action that transforms inputs and generates outputs, involving data, materials, and/or energies (</a:t>
            </a:r>
            <a:r>
              <a:rPr lang="en-US" dirty="0" err="1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SEBoK</a:t>
            </a: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, 2019). 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Identify system functions required to achieve the objectives</a:t>
            </a: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Objectives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Determine what that we desire to achieve </a:t>
            </a: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System Alternatives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Identify concept and design decisions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94270" y="6338857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0EEF41-ADD1-416F-972D-064D5E5BEA2B}"/>
              </a:ext>
            </a:extLst>
          </p:cNvPr>
          <p:cNvSpPr/>
          <p:nvPr/>
        </p:nvSpPr>
        <p:spPr>
          <a:xfrm>
            <a:off x="354530" y="6138802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BC19E-F0CA-4A5C-AE29-BB3AB6276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110837" y="1561937"/>
            <a:ext cx="5371055" cy="4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7546" y="0"/>
            <a:ext cx="792027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Uncertainty Nodes (1 of 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13913" y="1307978"/>
            <a:ext cx="4359778" cy="439316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uncertainties:</a:t>
            </a:r>
          </a:p>
          <a:p>
            <a:pPr lvl="1"/>
            <a:r>
              <a:rPr lang="en-US" dirty="0"/>
              <a:t>Stakeholder needs</a:t>
            </a:r>
          </a:p>
          <a:p>
            <a:pPr lvl="1"/>
            <a:r>
              <a:rPr lang="en-US" dirty="0"/>
              <a:t>Scenarios</a:t>
            </a:r>
          </a:p>
          <a:p>
            <a:pPr lvl="1"/>
            <a:r>
              <a:rPr lang="en-US" dirty="0"/>
              <a:t>Adversary/Competition actions</a:t>
            </a:r>
          </a:p>
          <a:p>
            <a:pPr lvl="1"/>
            <a:r>
              <a:rPr lang="en-US" dirty="0"/>
              <a:t>Priorities</a:t>
            </a:r>
          </a:p>
          <a:p>
            <a:pPr lvl="1"/>
            <a:r>
              <a:rPr lang="en-US" dirty="0"/>
              <a:t>Technological maturity</a:t>
            </a:r>
          </a:p>
          <a:p>
            <a:pPr lvl="1"/>
            <a:r>
              <a:rPr lang="en-US" dirty="0"/>
              <a:t>System models</a:t>
            </a:r>
          </a:p>
          <a:p>
            <a:pPr lvl="1"/>
            <a:r>
              <a:rPr lang="en-US" dirty="0"/>
              <a:t>System features</a:t>
            </a:r>
          </a:p>
          <a:p>
            <a:pPr lvl="1"/>
            <a:r>
              <a:rPr lang="en-US" dirty="0"/>
              <a:t>Value measure data (system performance)</a:t>
            </a:r>
          </a:p>
          <a:p>
            <a:pPr lvl="1"/>
            <a:r>
              <a:rPr lang="en-US" dirty="0"/>
              <a:t>Resources (cost)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5673" y="6315300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E7E4C-558D-4B70-92CF-D857935F40AF}"/>
              </a:ext>
            </a:extLst>
          </p:cNvPr>
          <p:cNvSpPr/>
          <p:nvPr/>
        </p:nvSpPr>
        <p:spPr>
          <a:xfrm>
            <a:off x="750712" y="6315300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FBB12-C4DC-46B4-8E24-044ED1C34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440847" y="1307978"/>
            <a:ext cx="5775703" cy="46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80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7492" y="1690"/>
            <a:ext cx="792027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Uncertainty Nodes (2 of 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7396" y="1448587"/>
            <a:ext cx="5133218" cy="42649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Stakeholder Needs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Statements that express what they think the system should be able to do from their perspective.</a:t>
            </a:r>
          </a:p>
          <a:p>
            <a:pPr marL="342900" lvl="1" indent="0">
              <a:buNone/>
            </a:pPr>
            <a:endParaRPr lang="en-US" dirty="0"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Adversary / Competition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Involves the external factors that influence the outcome of a scenario</a:t>
            </a:r>
          </a:p>
          <a:p>
            <a:pPr lvl="1"/>
            <a:endParaRPr lang="en-US" dirty="0"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Scenarios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Use cases of the system in given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0674" y="6371500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E1E5-69BC-43EB-8185-4250D713F1AE}"/>
              </a:ext>
            </a:extLst>
          </p:cNvPr>
          <p:cNvSpPr/>
          <p:nvPr/>
        </p:nvSpPr>
        <p:spPr>
          <a:xfrm>
            <a:off x="338126" y="6297778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F9750-DD1D-49C5-8F68-5C90AECE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235969" y="1215872"/>
            <a:ext cx="6069082" cy="49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7328" y="136525"/>
            <a:ext cx="7920272" cy="79420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Uncertainty Nodes (3 of 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1054" y="1119442"/>
            <a:ext cx="4598183" cy="536524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Priorities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In a multiple-objective decision model, priorities are instantiated using swing weights. </a:t>
            </a:r>
          </a:p>
          <a:p>
            <a:pPr marL="342900" lvl="1" indent="0">
              <a:buNone/>
            </a:pPr>
            <a:endParaRPr lang="en-US" dirty="0"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Technological Maturity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System designers use new technologies to achieve improved performance and/or reduced cost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TRL are biased</a:t>
            </a:r>
          </a:p>
          <a:p>
            <a:pPr marL="342900" lvl="1" indent="0">
              <a:buNone/>
            </a:pPr>
            <a:endParaRPr lang="en-US" dirty="0"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System Features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Characteristics or design parameters that define each alternative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30146" y="6356350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394F2-0FE5-442A-BCBF-8547A76B0F25}"/>
              </a:ext>
            </a:extLst>
          </p:cNvPr>
          <p:cNvSpPr/>
          <p:nvPr/>
        </p:nvSpPr>
        <p:spPr>
          <a:xfrm>
            <a:off x="445609" y="6321365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B05FF-20E9-472C-9DC6-351EEE3F2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198391" y="1238706"/>
            <a:ext cx="6134983" cy="49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19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2443" y="1154527"/>
            <a:ext cx="4333651" cy="535018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System Models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Critical to understanding the behavior of a system, especially in the early stages of the life cycle.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Models are abstractions of reality, they must be verified and validated so they can accurately inform the system decision</a:t>
            </a:r>
          </a:p>
          <a:p>
            <a:pPr marL="342900" lvl="1" indent="0">
              <a:buNone/>
            </a:pPr>
            <a:endParaRPr lang="en-US" dirty="0"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Value Measure Data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Estimates of the performance of system alternatives in scenarios using system models</a:t>
            </a:r>
          </a:p>
          <a:p>
            <a:pPr marL="0" indent="0">
              <a:buNone/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	</a:t>
            </a:r>
          </a:p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Resources (Cost)</a:t>
            </a:r>
          </a:p>
          <a:p>
            <a:pPr lvl="1"/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Estimates of the resources based on the system features using cost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9A7F-DA4F-7A48-BA9F-1ADD0F1A3E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E7F9E-F5A9-4CFF-9A26-5C841454D55B}"/>
              </a:ext>
            </a:extLst>
          </p:cNvPr>
          <p:cNvSpPr/>
          <p:nvPr/>
        </p:nvSpPr>
        <p:spPr>
          <a:xfrm>
            <a:off x="525906" y="6237535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FFF1F-3288-4187-AFA0-30D3222B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3" t="14019" r="61721" b="7873"/>
          <a:stretch/>
        </p:blipFill>
        <p:spPr>
          <a:xfrm>
            <a:off x="314596" y="973282"/>
            <a:ext cx="6291663" cy="509500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D6340B1-C595-4E70-A7B6-99970CB3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728" y="11527"/>
            <a:ext cx="7920272" cy="911409"/>
          </a:xfrm>
        </p:spPr>
        <p:txBody>
          <a:bodyPr/>
          <a:lstStyle/>
          <a:p>
            <a:pPr algn="ctr"/>
            <a:r>
              <a:rPr lang="en-US" sz="3600" dirty="0"/>
              <a:t>Uncertainty</a:t>
            </a:r>
            <a:r>
              <a:rPr lang="en-US" dirty="0"/>
              <a:t> Nodes (4 of 4)</a:t>
            </a:r>
          </a:p>
        </p:txBody>
      </p:sp>
    </p:spTree>
    <p:extLst>
      <p:ext uri="{BB962C8B-B14F-4D97-AF65-F5344CB8AC3E}">
        <p14:creationId xmlns:p14="http://schemas.microsoft.com/office/powerpoint/2010/main" val="74905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6D65-2618-99B4-3DA4-6633F000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background?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10E5-F32E-9C55-455A-3741B69C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498" y="1876425"/>
            <a:ext cx="707676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Strategic Planning</a:t>
            </a:r>
          </a:p>
          <a:p>
            <a:endParaRPr lang="en-US" sz="3600" dirty="0"/>
          </a:p>
          <a:p>
            <a:r>
              <a:rPr lang="en-US" sz="3600" dirty="0"/>
              <a:t>Scenario Based Planning</a:t>
            </a:r>
          </a:p>
          <a:p>
            <a:endParaRPr lang="en-US" sz="3600" dirty="0"/>
          </a:p>
          <a:p>
            <a:r>
              <a:rPr lang="en-US" sz="3600" dirty="0"/>
              <a:t>Capabilities-Based Planning</a:t>
            </a:r>
          </a:p>
          <a:p>
            <a:endParaRPr lang="en-US" sz="3600" dirty="0"/>
          </a:p>
          <a:p>
            <a:r>
              <a:rPr lang="en-US" sz="3600" dirty="0"/>
              <a:t>Modeling and Simulation</a:t>
            </a:r>
          </a:p>
          <a:p>
            <a:endParaRPr lang="en-US" sz="3600" dirty="0"/>
          </a:p>
          <a:p>
            <a:r>
              <a:rPr lang="en-US" sz="3600" dirty="0"/>
              <a:t>Value-Focused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3B3D3-A9E6-B6A5-6E34-A38C2EC9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9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0073" y="136525"/>
            <a:ext cx="7920272" cy="74508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/>
              <a:t>Value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48381" y="2763135"/>
            <a:ext cx="3070171" cy="1331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Represents the total value or total life cycle cost of an alternative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33164" y="6248803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D3E3C-08C4-42AB-A02B-4C6E37517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3" t="14019" r="61721" b="7873"/>
          <a:stretch/>
        </p:blipFill>
        <p:spPr>
          <a:xfrm>
            <a:off x="339030" y="1088644"/>
            <a:ext cx="7124391" cy="5769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1D7536-B794-4BFD-BF33-675ACEFFFCAB}"/>
              </a:ext>
            </a:extLst>
          </p:cNvPr>
          <p:cNvSpPr/>
          <p:nvPr/>
        </p:nvSpPr>
        <p:spPr>
          <a:xfrm>
            <a:off x="5452843" y="6248803"/>
            <a:ext cx="3851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654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C176-0952-B16C-1741-5031189A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747" y="101016"/>
            <a:ext cx="7076768" cy="100647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Assessment Flow Diagram in Integrated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941D-FB20-6A76-DD77-55915EC1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756" y="1521239"/>
            <a:ext cx="2138389" cy="341097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assessment flow diagram shows the role of integrated models in evaluating designs versus the value measures.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FE36A-611F-4D3B-6F84-458A4B2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20E36-3F47-747D-EE34-9BB7609C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0" y="1194515"/>
            <a:ext cx="9215411" cy="5167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11F7B6-E66E-48A4-14C9-99C12231C006}"/>
              </a:ext>
            </a:extLst>
          </p:cNvPr>
          <p:cNvSpPr txBox="1"/>
          <p:nvPr/>
        </p:nvSpPr>
        <p:spPr>
          <a:xfrm>
            <a:off x="9603338" y="5345966"/>
            <a:ext cx="2223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Matt </a:t>
            </a:r>
            <a:r>
              <a:rPr lang="en-US" sz="1200" dirty="0" err="1">
                <a:solidFill>
                  <a:prstClr val="black"/>
                </a:solidFill>
              </a:rPr>
              <a:t>Cilli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b="1" dirty="0">
                <a:solidFill>
                  <a:prstClr val="black"/>
                </a:solidFill>
              </a:rPr>
              <a:t>Trade-off Analytics: Creating and Evaluating the </a:t>
            </a:r>
            <a:r>
              <a:rPr lang="en-US" sz="1200" b="1" dirty="0" err="1">
                <a:solidFill>
                  <a:prstClr val="black"/>
                </a:solidFill>
              </a:rPr>
              <a:t>Tradespace</a:t>
            </a:r>
            <a:r>
              <a:rPr lang="en-US" sz="1200" dirty="0">
                <a:solidFill>
                  <a:prstClr val="black"/>
                </a:solidFill>
              </a:rPr>
              <a:t>, G. Parnell, Editor, Wiley &amp; Sons, 2016.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134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61303" y="1253837"/>
          <a:ext cx="9227127" cy="541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153B56E9-1AA7-D37D-4F70-5C2ACD6E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12" y="1808532"/>
            <a:ext cx="1066748" cy="16204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66B1A-754A-725E-5568-92E12EC984FD}"/>
              </a:ext>
            </a:extLst>
          </p:cNvPr>
          <p:cNvSpPr txBox="1"/>
          <p:nvPr/>
        </p:nvSpPr>
        <p:spPr>
          <a:xfrm>
            <a:off x="228627" y="3747655"/>
            <a:ext cx="148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087370D-C9CE-9B59-4A7D-2236E66E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233" y="62347"/>
            <a:ext cx="712962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Functional Value Model to </a:t>
            </a:r>
            <a:br>
              <a:rPr lang="en-US" sz="3600" dirty="0"/>
            </a:br>
            <a:r>
              <a:rPr lang="en-US" sz="3600" dirty="0"/>
              <a:t>Evaluate UAS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C4ED2-7FB5-2B8E-6D0F-A608242E3FB8}"/>
              </a:ext>
            </a:extLst>
          </p:cNvPr>
          <p:cNvSpPr txBox="1"/>
          <p:nvPr/>
        </p:nvSpPr>
        <p:spPr>
          <a:xfrm>
            <a:off x="11084577" y="238061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ACA16-DD81-9AF9-D50C-68FD1E9221C5}"/>
              </a:ext>
            </a:extLst>
          </p:cNvPr>
          <p:cNvSpPr txBox="1"/>
          <p:nvPr/>
        </p:nvSpPr>
        <p:spPr>
          <a:xfrm>
            <a:off x="10451406" y="4999120"/>
            <a:ext cx="16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Measures</a:t>
            </a:r>
          </a:p>
        </p:txBody>
      </p:sp>
    </p:spTree>
    <p:extLst>
      <p:ext uri="{BB962C8B-B14F-4D97-AF65-F5344CB8AC3E}">
        <p14:creationId xmlns:p14="http://schemas.microsoft.com/office/powerpoint/2010/main" val="2562909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526857" y="1988415"/>
          <a:ext cx="4654365" cy="152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278467" progId="Word.Document.8">
                  <p:embed/>
                </p:oleObj>
              </mc:Choice>
              <mc:Fallback>
                <p:oleObj name="Document" r:id="rId3" imgW="5486400" imgH="1278467" progId="Word.Documen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653"/>
                      <a:stretch>
                        <a:fillRect/>
                      </a:stretch>
                    </p:blipFill>
                    <p:spPr bwMode="auto">
                      <a:xfrm>
                        <a:off x="3526857" y="1988415"/>
                        <a:ext cx="4654365" cy="152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271240" y="3900176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107954" y="4498890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 dirty="0">
                <a:latin typeface="Maiandra GD" pitchFamily="34" charset="0"/>
                <a:cs typeface="Simplified Arabic Fixed" pitchFamily="49" charset="-78"/>
              </a:rPr>
              <a:t>x</a:t>
            </a:r>
            <a:r>
              <a:rPr lang="en-US" sz="1600" i="1" baseline="-25000" dirty="0">
                <a:latin typeface="Maiandra GD" pitchFamily="34" charset="0"/>
                <a:cs typeface="Simplified Arabic Fixed" pitchFamily="49" charset="-78"/>
              </a:rPr>
              <a:t>i</a:t>
            </a:r>
            <a:endParaRPr lang="en-US" sz="1600" i="1" dirty="0">
              <a:latin typeface="Maiandra GD" pitchFamily="34" charset="0"/>
              <a:cs typeface="Simplified Arabic Fixed" pitchFamily="49" charset="-78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7641771" y="3916666"/>
            <a:ext cx="575041" cy="528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60817" y="5157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additive value model is used to mathematically define value and to evaluate alternatives.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06619" y="6034137"/>
            <a:ext cx="5335926" cy="643766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dirty="0"/>
              <a:t>  The additive value model is the most common value model.  The equation is the same for all alternatives.</a:t>
            </a:r>
            <a:endParaRPr lang="en-US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115" y="5853062"/>
            <a:ext cx="2653862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Keeney, R.L. and Raiffa H. </a:t>
            </a:r>
            <a:r>
              <a:rPr lang="en-US" sz="1400" i="1" dirty="0"/>
              <a:t>Decision Making with Multiple Objectives  Preferences and Value Tradeoffs</a:t>
            </a:r>
            <a:r>
              <a:rPr lang="en-US" sz="1400" dirty="0"/>
              <a:t>.  New York: Wiley, 1976.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058400" y="6284009"/>
            <a:ext cx="1905000" cy="457200"/>
          </a:xfrm>
        </p:spPr>
        <p:txBody>
          <a:bodyPr/>
          <a:lstStyle/>
          <a:p>
            <a:fld id="{8D85F962-B0CF-43FD-A29A-BC617695C45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186636" y="5293988"/>
            <a:ext cx="1346566" cy="86618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Score on value measure 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2870" y="4274531"/>
            <a:ext cx="2602167" cy="114660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Value function for each measure </a:t>
            </a:r>
            <a:r>
              <a:rPr lang="en-US" sz="1600" i="1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: assess returns to scale and provide a ‘common currency’ across all measures</a:t>
            </a:r>
          </a:p>
        </p:txBody>
      </p:sp>
      <p:cxnSp>
        <p:nvCxnSpPr>
          <p:cNvPr id="45" name="Shape 44"/>
          <p:cNvCxnSpPr>
            <a:stCxn id="30" idx="1"/>
            <a:endCxn id="13" idx="2"/>
          </p:cNvCxnSpPr>
          <p:nvPr/>
        </p:nvCxnSpPr>
        <p:spPr bwMode="auto">
          <a:xfrm rot="10800000">
            <a:off x="8298454" y="4837444"/>
            <a:ext cx="888182" cy="889634"/>
          </a:xfrm>
          <a:prstGeom prst="bentConnector2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Elbow Connector 51"/>
          <p:cNvCxnSpPr>
            <a:stCxn id="6609" idx="1"/>
          </p:cNvCxnSpPr>
          <p:nvPr/>
        </p:nvCxnSpPr>
        <p:spPr bwMode="auto">
          <a:xfrm rot="10800000">
            <a:off x="6787248" y="2581270"/>
            <a:ext cx="223153" cy="1346664"/>
          </a:xfrm>
          <a:prstGeom prst="bentConnector2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19200" y="1297031"/>
            <a:ext cx="2472161" cy="5579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Total Value of the Alternative</a:t>
            </a:r>
          </a:p>
        </p:txBody>
      </p:sp>
      <p:cxnSp>
        <p:nvCxnSpPr>
          <p:cNvPr id="62" name="Straight Arrow Connector 61"/>
          <p:cNvCxnSpPr>
            <a:cxnSpLocks/>
            <a:stCxn id="60" idx="3"/>
          </p:cNvCxnSpPr>
          <p:nvPr/>
        </p:nvCxnSpPr>
        <p:spPr bwMode="auto">
          <a:xfrm>
            <a:off x="3691361" y="1575993"/>
            <a:ext cx="563418" cy="580892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408018" y="3917768"/>
            <a:ext cx="1554383" cy="80663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Normalized Swing weights sum to 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98454" y="932846"/>
            <a:ext cx="1967345" cy="107229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Swing weights for each value measure </a:t>
            </a:r>
            <a:r>
              <a:rPr lang="en-US" sz="1600" i="1" dirty="0">
                <a:latin typeface="Calibri" pitchFamily="34" charset="0"/>
              </a:rPr>
              <a:t>i</a:t>
            </a:r>
            <a:r>
              <a:rPr lang="en-US" sz="1600" dirty="0">
                <a:latin typeface="Calibri" pitchFamily="34" charset="0"/>
              </a:rPr>
              <a:t> assess importance and variation </a:t>
            </a:r>
          </a:p>
        </p:txBody>
      </p:sp>
      <p:cxnSp>
        <p:nvCxnSpPr>
          <p:cNvPr id="71" name="Straight Arrow Connector 70"/>
          <p:cNvCxnSpPr>
            <a:stCxn id="63" idx="0"/>
          </p:cNvCxnSpPr>
          <p:nvPr/>
        </p:nvCxnSpPr>
        <p:spPr bwMode="auto">
          <a:xfrm flipV="1">
            <a:off x="3185210" y="3359843"/>
            <a:ext cx="851081" cy="557924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64" idx="1"/>
          </p:cNvCxnSpPr>
          <p:nvPr/>
        </p:nvCxnSpPr>
        <p:spPr bwMode="auto">
          <a:xfrm rot="10800000" flipV="1">
            <a:off x="6545853" y="1468992"/>
            <a:ext cx="1752600" cy="493849"/>
          </a:xfrm>
          <a:prstGeom prst="straightConnector1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6613"/>
          <p:cNvGrpSpPr/>
          <p:nvPr/>
        </p:nvGrpSpPr>
        <p:grpSpPr>
          <a:xfrm>
            <a:off x="7249886" y="3176438"/>
            <a:ext cx="2024743" cy="1661007"/>
            <a:chOff x="5704113" y="3233056"/>
            <a:chExt cx="2024743" cy="1661007"/>
          </a:xfrm>
        </p:grpSpPr>
        <p:cxnSp>
          <p:nvCxnSpPr>
            <p:cNvPr id="6595" name="Straight Connector 6594"/>
            <p:cNvCxnSpPr/>
            <p:nvPr/>
          </p:nvCxnSpPr>
          <p:spPr bwMode="auto">
            <a:xfrm>
              <a:off x="6128657" y="4550229"/>
              <a:ext cx="1284514" cy="10885"/>
            </a:xfrm>
            <a:prstGeom prst="lin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0" name="Straight Connector 6599"/>
            <p:cNvCxnSpPr/>
            <p:nvPr/>
          </p:nvCxnSpPr>
          <p:spPr bwMode="auto">
            <a:xfrm rot="16200000" flipV="1">
              <a:off x="5529943" y="3973286"/>
              <a:ext cx="1153886" cy="21771"/>
            </a:xfrm>
            <a:prstGeom prst="lin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2" name="Straight Connector 6601"/>
            <p:cNvCxnSpPr/>
            <p:nvPr/>
          </p:nvCxnSpPr>
          <p:spPr bwMode="auto">
            <a:xfrm flipV="1">
              <a:off x="6128657" y="3429000"/>
              <a:ext cx="1121229" cy="1110345"/>
            </a:xfrm>
            <a:prstGeom prst="lin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04" name="TextBox 6603"/>
            <p:cNvSpPr txBox="1"/>
            <p:nvPr/>
          </p:nvSpPr>
          <p:spPr>
            <a:xfrm>
              <a:off x="5761019" y="4354284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Maiandra GD" pitchFamily="34" charset="0"/>
                </a:rPr>
                <a:t>0</a:t>
              </a:r>
            </a:p>
          </p:txBody>
        </p:sp>
        <p:sp>
          <p:nvSpPr>
            <p:cNvPr id="6605" name="TextBox 6604"/>
            <p:cNvSpPr txBox="1"/>
            <p:nvPr/>
          </p:nvSpPr>
          <p:spPr>
            <a:xfrm>
              <a:off x="5704113" y="3233056"/>
              <a:ext cx="386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Maiandra GD" pitchFamily="34" charset="0"/>
                </a:rPr>
                <a:t>10</a:t>
              </a:r>
            </a:p>
          </p:txBody>
        </p:sp>
        <p:sp>
          <p:nvSpPr>
            <p:cNvPr id="6607" name="Text Box 11"/>
            <p:cNvSpPr txBox="1">
              <a:spLocks noChangeArrowheads="1"/>
            </p:cNvSpPr>
            <p:nvPr/>
          </p:nvSpPr>
          <p:spPr bwMode="auto">
            <a:xfrm>
              <a:off x="7215325" y="4555509"/>
              <a:ext cx="5135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i="1" dirty="0">
                  <a:latin typeface="Maiandra GD" pitchFamily="34" charset="0"/>
                  <a:cs typeface="Simplified Arabic Fixed" pitchFamily="49" charset="-78"/>
                </a:rPr>
                <a:t>x*</a:t>
              </a:r>
              <a:r>
                <a:rPr lang="en-US" sz="1600" i="1" baseline="-25000" dirty="0">
                  <a:latin typeface="Maiandra GD" pitchFamily="34" charset="0"/>
                  <a:cs typeface="Simplified Arabic Fixed" pitchFamily="49" charset="-78"/>
                </a:rPr>
                <a:t>i</a:t>
              </a:r>
              <a:endParaRPr lang="en-US" sz="1600" i="1" dirty="0">
                <a:latin typeface="Maiandra GD" pitchFamily="34" charset="0"/>
                <a:cs typeface="Simplified Arabic Fixed" pitchFamily="49" charset="-78"/>
              </a:endParaRPr>
            </a:p>
          </p:txBody>
        </p:sp>
        <p:sp>
          <p:nvSpPr>
            <p:cNvPr id="6608" name="Text Box 11"/>
            <p:cNvSpPr txBox="1">
              <a:spLocks noChangeArrowheads="1"/>
            </p:cNvSpPr>
            <p:nvPr/>
          </p:nvSpPr>
          <p:spPr bwMode="auto">
            <a:xfrm>
              <a:off x="5974354" y="4555509"/>
              <a:ext cx="491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i="1" dirty="0">
                  <a:latin typeface="Maiandra GD" pitchFamily="34" charset="0"/>
                  <a:cs typeface="Simplified Arabic Fixed" pitchFamily="49" charset="-78"/>
                </a:rPr>
                <a:t>x</a:t>
              </a:r>
              <a:r>
                <a:rPr lang="en-US" sz="1600" i="1" baseline="30000" dirty="0">
                  <a:latin typeface="Maiandra GD" pitchFamily="34" charset="0"/>
                  <a:cs typeface="Simplified Arabic Fixed" pitchFamily="49" charset="-78"/>
                </a:rPr>
                <a:t>o</a:t>
              </a:r>
              <a:r>
                <a:rPr lang="en-US" sz="1600" i="1" baseline="-25000" dirty="0">
                  <a:latin typeface="Maiandra GD" pitchFamily="34" charset="0"/>
                  <a:cs typeface="Simplified Arabic Fixed" pitchFamily="49" charset="-78"/>
                </a:rPr>
                <a:t>i</a:t>
              </a:r>
              <a:endParaRPr lang="en-US" sz="1600" i="1" dirty="0">
                <a:latin typeface="Maiandra GD" pitchFamily="34" charset="0"/>
                <a:cs typeface="Simplified Arabic Fixed" pitchFamily="49" charset="-78"/>
              </a:endParaRPr>
            </a:p>
          </p:txBody>
        </p:sp>
      </p:grpSp>
      <p:sp>
        <p:nvSpPr>
          <p:cNvPr id="6609" name="Text Box 11"/>
          <p:cNvSpPr txBox="1">
            <a:spLocks noChangeArrowheads="1"/>
          </p:cNvSpPr>
          <p:nvPr/>
        </p:nvSpPr>
        <p:spPr bwMode="auto">
          <a:xfrm>
            <a:off x="7010399" y="3758657"/>
            <a:ext cx="707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i="1" dirty="0">
                <a:latin typeface="Maiandra GD" pitchFamily="34" charset="0"/>
                <a:cs typeface="Simplified Arabic Fixed" pitchFamily="49" charset="-78"/>
              </a:rPr>
              <a:t>V</a:t>
            </a:r>
            <a:r>
              <a:rPr lang="en-US" sz="1600" i="1" baseline="-25000" dirty="0">
                <a:latin typeface="Maiandra GD" pitchFamily="34" charset="0"/>
                <a:cs typeface="Simplified Arabic Fixed" pitchFamily="49" charset="-78"/>
              </a:rPr>
              <a:t>i</a:t>
            </a:r>
            <a:r>
              <a:rPr lang="en-US" sz="1600" i="1" dirty="0">
                <a:latin typeface="Maiandra GD" pitchFamily="34" charset="0"/>
                <a:cs typeface="Simplified Arabic Fixed" pitchFamily="49" charset="-78"/>
              </a:rPr>
              <a:t>( x</a:t>
            </a:r>
            <a:r>
              <a:rPr lang="en-US" sz="1600" i="1" baseline="-25000" dirty="0">
                <a:latin typeface="Maiandra GD" pitchFamily="34" charset="0"/>
                <a:cs typeface="Simplified Arabic Fixed" pitchFamily="49" charset="-78"/>
              </a:rPr>
              <a:t>i</a:t>
            </a:r>
            <a:r>
              <a:rPr lang="en-US" sz="1600" i="1" dirty="0">
                <a:latin typeface="Maiandra GD" pitchFamily="34" charset="0"/>
                <a:cs typeface="Simplified Arabic Fixed" pitchFamily="49" charset="-78"/>
              </a:rPr>
              <a:t>)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4542" y="2207605"/>
            <a:ext cx="2058659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8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30" grpId="0" animBg="1"/>
      <p:bldP spid="31" grpId="0" animBg="1"/>
      <p:bldP spid="60" grpId="0" animBg="1"/>
      <p:bldP spid="63" grpId="0" animBg="1"/>
      <p:bldP spid="64" grpId="0" animBg="1"/>
      <p:bldP spid="66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02706"/>
            <a:ext cx="2133600" cy="365125"/>
          </a:xfrm>
          <a:prstGeom prst="rect">
            <a:avLst/>
          </a:prstGeom>
        </p:spPr>
        <p:txBody>
          <a:bodyPr/>
          <a:lstStyle/>
          <a:p>
            <a:fld id="{4B41E84B-F9C9-4F32-B785-B59F7999693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84" name="Rectangle 1183"/>
          <p:cNvSpPr/>
          <p:nvPr/>
        </p:nvSpPr>
        <p:spPr bwMode="auto">
          <a:xfrm>
            <a:off x="914400" y="4267200"/>
            <a:ext cx="5257800" cy="8382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</a:rPr>
              <a:t>Requirements become the minimum acceptable (</a:t>
            </a:r>
            <a:r>
              <a:rPr lang="en-US" sz="2000" dirty="0" err="1">
                <a:latin typeface="Calibri" pitchFamily="34" charset="0"/>
              </a:rPr>
              <a:t>x</a:t>
            </a:r>
            <a:r>
              <a:rPr lang="en-US" sz="2000" baseline="-25000" dirty="0" err="1">
                <a:latin typeface="Calibri" pitchFamily="34" charset="0"/>
              </a:rPr>
              <a:t>i</a:t>
            </a:r>
            <a:r>
              <a:rPr lang="en-US" sz="2000" baseline="30000" dirty="0" err="1">
                <a:latin typeface="Calibri" pitchFamily="34" charset="0"/>
              </a:rPr>
              <a:t>o</a:t>
            </a:r>
            <a:r>
              <a:rPr lang="en-US" sz="2000" dirty="0">
                <a:latin typeface="Calibri" pitchFamily="34" charset="0"/>
              </a:rPr>
              <a:t> )levels for each value function.</a:t>
            </a:r>
          </a:p>
        </p:txBody>
      </p:sp>
      <p:sp>
        <p:nvSpPr>
          <p:cNvPr id="1186" name="Rectangle 4"/>
          <p:cNvSpPr>
            <a:spLocks noChangeArrowheads="1"/>
          </p:cNvSpPr>
          <p:nvPr/>
        </p:nvSpPr>
        <p:spPr bwMode="auto">
          <a:xfrm>
            <a:off x="762000" y="1474287"/>
            <a:ext cx="5410200" cy="240065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400" dirty="0">
                <a:latin typeface="Calibri" pitchFamily="34" charset="0"/>
              </a:rPr>
              <a:t> Four shapes are common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sz="2400" dirty="0">
                <a:latin typeface="Calibri" pitchFamily="34" charset="0"/>
              </a:rPr>
              <a:t> Value functions may be continuous or discrete.</a:t>
            </a: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sz="2400" dirty="0">
                <a:latin typeface="Calibri" pitchFamily="34" charset="0"/>
              </a:rPr>
              <a:t> Value functions are usually scaled from</a:t>
            </a:r>
          </a:p>
          <a:p>
            <a:pPr lvl="1">
              <a:lnSpc>
                <a:spcPct val="100000"/>
              </a:lnSpc>
              <a:buFontTx/>
              <a:buChar char="•"/>
            </a:pPr>
            <a:r>
              <a:rPr lang="en-US" dirty="0">
                <a:latin typeface="Calibri" pitchFamily="34" charset="0"/>
              </a:rPr>
              <a:t>  0 to 1</a:t>
            </a:r>
          </a:p>
          <a:p>
            <a:pPr lvl="1">
              <a:lnSpc>
                <a:spcPct val="100000"/>
              </a:lnSpc>
              <a:buFontTx/>
              <a:buChar char="•"/>
            </a:pPr>
            <a:r>
              <a:rPr lang="en-US" dirty="0">
                <a:latin typeface="Calibri" pitchFamily="34" charset="0"/>
              </a:rPr>
              <a:t>  0 to 10</a:t>
            </a:r>
          </a:p>
          <a:p>
            <a:pPr lvl="1">
              <a:lnSpc>
                <a:spcPct val="100000"/>
              </a:lnSpc>
              <a:buFontTx/>
              <a:buChar char="•"/>
            </a:pPr>
            <a:r>
              <a:rPr lang="en-US" dirty="0">
                <a:latin typeface="Calibri" pitchFamily="34" charset="0"/>
              </a:rPr>
              <a:t>  0 to 100</a:t>
            </a:r>
          </a:p>
        </p:txBody>
      </p:sp>
      <p:sp>
        <p:nvSpPr>
          <p:cNvPr id="1187" name="Rectangle 3"/>
          <p:cNvSpPr>
            <a:spLocks noChangeArrowheads="1"/>
          </p:cNvSpPr>
          <p:nvPr/>
        </p:nvSpPr>
        <p:spPr bwMode="auto">
          <a:xfrm>
            <a:off x="2902527" y="120587"/>
            <a:ext cx="8659091" cy="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14388"/>
            <a:r>
              <a:rPr lang="en-US" sz="3200" b="1" dirty="0">
                <a:solidFill>
                  <a:srgbClr val="C00000"/>
                </a:solidFill>
              </a:rPr>
              <a:t>Value functions define stakeholder-assessed value returns for each measure for each objective</a:t>
            </a:r>
          </a:p>
        </p:txBody>
      </p:sp>
      <p:sp>
        <p:nvSpPr>
          <p:cNvPr id="1188" name="Rectangle 1187"/>
          <p:cNvSpPr/>
          <p:nvPr/>
        </p:nvSpPr>
        <p:spPr bwMode="auto">
          <a:xfrm>
            <a:off x="914400" y="5624914"/>
            <a:ext cx="5334000" cy="1015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Best Practice:  Get expert agreement on the shape of the curve (and rationale), then get the numbers.</a:t>
            </a:r>
          </a:p>
        </p:txBody>
      </p:sp>
      <p:pic>
        <p:nvPicPr>
          <p:cNvPr id="540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243" y="1244822"/>
            <a:ext cx="3602705" cy="4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3BD3F-D524-F0D2-C558-CC6C1F3E14B4}"/>
              </a:ext>
            </a:extLst>
          </p:cNvPr>
          <p:cNvSpPr txBox="1"/>
          <p:nvPr/>
        </p:nvSpPr>
        <p:spPr>
          <a:xfrm>
            <a:off x="6925781" y="5906416"/>
            <a:ext cx="435181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value curves show the value of each performance increment.</a:t>
            </a:r>
          </a:p>
        </p:txBody>
      </p:sp>
    </p:spTree>
    <p:extLst>
      <p:ext uri="{BB962C8B-B14F-4D97-AF65-F5344CB8AC3E}">
        <p14:creationId xmlns:p14="http://schemas.microsoft.com/office/powerpoint/2010/main" val="25671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" grpId="0" animBg="1"/>
      <p:bldP spid="118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3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57377959"/>
              </p:ext>
            </p:extLst>
          </p:nvPr>
        </p:nvGraphicFramePr>
        <p:xfrm>
          <a:off x="980114" y="990601"/>
          <a:ext cx="6248400" cy="2177231"/>
        </p:xfrm>
        <a:graphic>
          <a:graphicData uri="http://schemas.openxmlformats.org/drawingml/2006/table">
            <a:tbl>
              <a:tblPr/>
              <a:tblGrid>
                <a:gridCol w="1162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Importance of the value measure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the decision makers and stakeholders (intuitive)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6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capability gap between the minimum acceptable and the idea.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(factual)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17" name="Text Box 49"/>
          <p:cNvSpPr txBox="1">
            <a:spLocks noChangeArrowheads="1"/>
          </p:cNvSpPr>
          <p:nvPr/>
        </p:nvSpPr>
        <p:spPr bwMode="auto">
          <a:xfrm>
            <a:off x="762000" y="3651250"/>
            <a:ext cx="9601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dirty="0">
                <a:latin typeface="Calibri" pitchFamily="34" charset="0"/>
              </a:rPr>
              <a:t>Weights depend on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importance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the value measure to the decision maker and stakeholders and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range</a:t>
            </a:r>
            <a:r>
              <a:rPr lang="en-US" dirty="0">
                <a:latin typeface="Calibri" pitchFamily="34" charset="0"/>
              </a:rPr>
              <a:t> of the value measure.</a:t>
            </a:r>
          </a:p>
          <a:p>
            <a:pPr marL="457200" indent="-457200">
              <a:buFontTx/>
              <a:buChar char="•"/>
            </a:pPr>
            <a:r>
              <a:rPr lang="en-US" dirty="0">
                <a:latin typeface="Calibri" pitchFamily="34" charset="0"/>
              </a:rPr>
              <a:t>Explaining range variation is difficult because we routinely make intuitive judgments about importance without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impact of the actual variation of the value measure range </a:t>
            </a:r>
            <a:r>
              <a:rPr lang="en-US" dirty="0">
                <a:latin typeface="Calibri" pitchFamily="34" charset="0"/>
              </a:rPr>
              <a:t>for the decision under consideration. </a:t>
            </a:r>
          </a:p>
          <a:p>
            <a:pPr marL="457200" indent="-457200">
              <a:buFontTx/>
              <a:buChar char="•"/>
            </a:pPr>
            <a:r>
              <a:rPr lang="en-US" dirty="0">
                <a:latin typeface="Calibri" pitchFamily="34" charset="0"/>
              </a:rPr>
              <a:t>The definition of importance and range variation will be different for each decision and requires hard thinking.  The task is similar to defining two constructed scales.</a:t>
            </a:r>
          </a:p>
          <a:p>
            <a:pPr marL="457200" indent="-457200">
              <a:buFontTx/>
              <a:buChar char="•"/>
            </a:pPr>
            <a:r>
              <a:rPr lang="en-US" dirty="0">
                <a:latin typeface="Calibri" pitchFamily="34" charset="0"/>
              </a:rPr>
              <a:t>Range variation may be easier to discuss as the “impact of the value measure changes on the decision,” or analogously as “impact on capability gap.” 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344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511475-CB89-4B66-B025-D580A7BB579B}" type="slidenum">
              <a:rPr lang="en-US" sz="1400"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85654" y="137992"/>
            <a:ext cx="8229600" cy="53340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Best practice for weights: The swing weight matrix.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3112" y="6295781"/>
            <a:ext cx="464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Parnell, G., Bresnick, Johnson, E., &amp; Tani, S., </a:t>
            </a:r>
            <a:r>
              <a:rPr lang="en-US" sz="1200" b="1" dirty="0"/>
              <a:t>Handbook of Decision Analysis</a:t>
            </a:r>
            <a:r>
              <a:rPr lang="en-US" sz="1200" dirty="0"/>
              <a:t>, OR/MS Handbook Series, Wiley &amp; Sons, 2013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85F3A9-8BC1-11BB-5E39-8E2233833413}"/>
              </a:ext>
            </a:extLst>
          </p:cNvPr>
          <p:cNvSpPr txBox="1"/>
          <p:nvPr/>
        </p:nvSpPr>
        <p:spPr>
          <a:xfrm>
            <a:off x="8462671" y="1234684"/>
            <a:ext cx="2846559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swing weight matrix identifies the importance of the capabilities and the capability gaps.</a:t>
            </a:r>
          </a:p>
        </p:txBody>
      </p:sp>
    </p:spTree>
    <p:extLst>
      <p:ext uri="{BB962C8B-B14F-4D97-AF65-F5344CB8AC3E}">
        <p14:creationId xmlns:p14="http://schemas.microsoft.com/office/powerpoint/2010/main" val="36768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687" name="Group 20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9880718"/>
              </p:ext>
            </p:extLst>
          </p:nvPr>
        </p:nvGraphicFramePr>
        <p:xfrm>
          <a:off x="533400" y="1740372"/>
          <a:ext cx="4953001" cy="342900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Importance of the value measure to the decision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High*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3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of the value measure range variation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475-CB89-4B66-B025-D580A7BB579B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49" name="Rectangle 203"/>
          <p:cNvSpPr>
            <a:spLocks noChangeArrowheads="1"/>
          </p:cNvSpPr>
          <p:nvPr/>
        </p:nvSpPr>
        <p:spPr bwMode="auto">
          <a:xfrm>
            <a:off x="6143189" y="1867549"/>
            <a:ext cx="5072584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Weights in the following cells need to follow the ‘right and down’ relationship: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A &gt; all other cells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B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&gt; 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, C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D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, D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B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&gt; C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C</a:t>
            </a:r>
            <a:r>
              <a:rPr lang="en-US" baseline="-25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, D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, D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C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&gt; D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,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C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&gt; D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, D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C</a:t>
            </a:r>
            <a:r>
              <a:rPr lang="en-US" baseline="-25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 &gt; D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,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D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 &gt; 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itchFamily="34" charset="0"/>
              </a:rPr>
              <a:t>	D</a:t>
            </a:r>
            <a:r>
              <a:rPr lang="en-US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&gt; E</a:t>
            </a:r>
          </a:p>
          <a:p>
            <a:r>
              <a:rPr lang="en-US" dirty="0">
                <a:latin typeface="Calibri" pitchFamily="34" charset="0"/>
              </a:rPr>
              <a:t>Multiple measures can be placed in the same cell with same or different weights.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788579"/>
            <a:ext cx="4608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Some prefer to put High in upper right hand corner.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84621" y="206185"/>
            <a:ext cx="6844144" cy="10493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swing weight matrix requires some consistency rules.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3112" y="6295781"/>
            <a:ext cx="464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Parnell, G., Bresnick, Johnson, E., &amp; Tani, S., </a:t>
            </a:r>
            <a:r>
              <a:rPr lang="en-US" sz="1200" b="1" dirty="0"/>
              <a:t>Handbook of Decision Analysis</a:t>
            </a:r>
            <a:r>
              <a:rPr lang="en-US" sz="1200" dirty="0"/>
              <a:t>, OR/MS Handbook Series, Wiley &amp; Sons, 2013</a:t>
            </a:r>
          </a:p>
        </p:txBody>
      </p:sp>
    </p:spTree>
    <p:extLst>
      <p:ext uri="{BB962C8B-B14F-4D97-AF65-F5344CB8AC3E}">
        <p14:creationId xmlns:p14="http://schemas.microsoft.com/office/powerpoint/2010/main" val="3136981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186613" y="2514601"/>
          <a:ext cx="13255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078" imgH="622277" progId="Equation.3">
                  <p:embed/>
                </p:oleObj>
              </mc:Choice>
              <mc:Fallback>
                <p:oleObj name="Equation" r:id="rId3" imgW="787078" imgH="622277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2514601"/>
                        <a:ext cx="1325562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543800" y="1600200"/>
          <a:ext cx="2286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124" imgH="228738" progId="Equation.3">
                  <p:embed/>
                </p:oleObj>
              </mc:Choice>
              <mc:Fallback>
                <p:oleObj name="Equation" r:id="rId5" imgW="152124" imgH="228738" progId="Equation.3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00200"/>
                        <a:ext cx="2286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001000" y="1550432"/>
            <a:ext cx="236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 = non-normalized matrix swing weight </a:t>
            </a:r>
            <a:r>
              <a:rPr lang="en-US" sz="1400" dirty="0"/>
              <a:t>corresponding to value measure </a:t>
            </a:r>
            <a:r>
              <a:rPr lang="en-US" sz="1400" i="1" dirty="0" err="1"/>
              <a:t>i</a:t>
            </a:r>
            <a:r>
              <a:rPr lang="en-US" sz="1400" dirty="0"/>
              <a:t>. </a:t>
            </a:r>
          </a:p>
        </p:txBody>
      </p:sp>
      <p:graphicFrame>
        <p:nvGraphicFramePr>
          <p:cNvPr id="12" name="Group 207"/>
          <p:cNvGraphicFramePr>
            <a:graphicFrameLocks noGrp="1"/>
          </p:cNvGraphicFramePr>
          <p:nvPr>
            <p:ph idx="1"/>
          </p:nvPr>
        </p:nvGraphicFramePr>
        <p:xfrm>
          <a:off x="1765302" y="1144957"/>
          <a:ext cx="4864098" cy="3122243"/>
        </p:xfrm>
        <a:graphic>
          <a:graphicData uri="http://schemas.openxmlformats.org/drawingml/2006/table">
            <a:tbl>
              <a:tblPr/>
              <a:tblGrid>
                <a:gridCol w="112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Importance of the value measure to the decision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High*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12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of the value measure range variation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Measure 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05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100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 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475-CB89-4B66-B025-D580A7BB579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2133601" y="525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8534400" y="2590801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normalized swing weight </a:t>
            </a:r>
            <a:r>
              <a:rPr lang="en-US" sz="1200" dirty="0"/>
              <a:t>corresponding to value measure </a:t>
            </a:r>
            <a:r>
              <a:rPr lang="en-US" sz="1200" i="1" dirty="0" err="1"/>
              <a:t>i</a:t>
            </a:r>
            <a:r>
              <a:rPr lang="en-US" sz="1200" dirty="0"/>
              <a:t>. </a:t>
            </a: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526472" y="4520196"/>
            <a:ext cx="11139055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Once the levels of importance and range variation are assessed, all the measures are placed in the cells.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One measure is assigned an arbitrary non-normalized weight (e.g., 100, 1000). The highest or lowest weighted cells are the best place to start.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Any swing weight technique can be used, e.g. balance beam or value increment to assess the remaining weights.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Swing weights are obtained by normalizing the weights.</a:t>
            </a:r>
          </a:p>
        </p:txBody>
      </p:sp>
      <p:sp>
        <p:nvSpPr>
          <p:cNvPr id="1033" name="AutoShape 14"/>
          <p:cNvSpPr>
            <a:spLocks noChangeAspect="1" noChangeArrowheads="1" noTextEdit="1"/>
          </p:cNvSpPr>
          <p:nvPr/>
        </p:nvSpPr>
        <p:spPr bwMode="auto">
          <a:xfrm>
            <a:off x="1676400" y="838201"/>
            <a:ext cx="6832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429000" y="133350"/>
            <a:ext cx="6705600" cy="762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ea typeface="+mj-ea"/>
                <a:cs typeface="+mj-cs"/>
              </a:rPr>
              <a:t>The swing weight matrix help assess the value measure weights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AD3BD-ED5C-4159-2A19-43C6DB3A547E}"/>
              </a:ext>
            </a:extLst>
          </p:cNvPr>
          <p:cNvSpPr txBox="1"/>
          <p:nvPr/>
        </p:nvSpPr>
        <p:spPr>
          <a:xfrm>
            <a:off x="4033112" y="6381371"/>
            <a:ext cx="464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Parnell, G., Bresnick, Johnson, E., &amp; Tani, S., </a:t>
            </a:r>
            <a:r>
              <a:rPr lang="en-US" sz="1200" b="1" dirty="0"/>
              <a:t>Handbook of Decision Analysis</a:t>
            </a:r>
            <a:r>
              <a:rPr lang="en-US" sz="1200" dirty="0"/>
              <a:t>, OR/MS Handbook Series, Wiley &amp; Sons, 2013</a:t>
            </a:r>
          </a:p>
        </p:txBody>
      </p:sp>
    </p:spTree>
    <p:extLst>
      <p:ext uri="{BB962C8B-B14F-4D97-AF65-F5344CB8AC3E}">
        <p14:creationId xmlns:p14="http://schemas.microsoft.com/office/powerpoint/2010/main" val="985589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8347" y="-102577"/>
            <a:ext cx="7920272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Total Value Calculations using MODA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859958"/>
            <a:ext cx="5459785" cy="5451593"/>
          </a:xfrm>
        </p:spPr>
        <p:txBody>
          <a:bodyPr>
            <a:normAutofit/>
          </a:bodyPr>
          <a:lstStyle/>
          <a:p>
            <a:r>
              <a:rPr lang="en-US" sz="2600" dirty="0"/>
              <a:t>Can be calculated based on decision, the value measure score, the value functions, and the priorities (swing weights) using the additive value model.</a:t>
            </a:r>
          </a:p>
          <a:p>
            <a:pPr marL="285750" indent="-285750"/>
            <a:endParaRPr lang="en-US" sz="2600" dirty="0"/>
          </a:p>
          <a:p>
            <a:pPr marL="285750" indent="-285750"/>
            <a:endParaRPr lang="en-US" sz="2600" dirty="0"/>
          </a:p>
          <a:p>
            <a:pPr marL="285750" indent="-285750"/>
            <a:endParaRPr lang="en-US" sz="2600" dirty="0"/>
          </a:p>
          <a:p>
            <a:pPr marL="285750" indent="-285750"/>
            <a:r>
              <a:rPr lang="en-US" sz="2600" dirty="0"/>
              <a:t>One way to choose alternative of greatest value: Value Component Chart</a:t>
            </a:r>
          </a:p>
          <a:p>
            <a:pPr marL="30003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6291" y="6311551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  <a:fld id="{D2309A7F-DA4F-7A48-BA9F-1ADD0F1A3EF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-1951" b="1951"/>
          <a:stretch/>
        </p:blipFill>
        <p:spPr>
          <a:xfrm>
            <a:off x="933381" y="859958"/>
            <a:ext cx="4108430" cy="5138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215" y="5901981"/>
            <a:ext cx="3462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9.4. Value component chart for the assault scenario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25005-1263-4A87-869B-28702CF67034}"/>
              </a:ext>
            </a:extLst>
          </p:cNvPr>
          <p:cNvSpPr/>
          <p:nvPr/>
        </p:nvSpPr>
        <p:spPr>
          <a:xfrm>
            <a:off x="605428" y="6321365"/>
            <a:ext cx="546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A. </a:t>
            </a:r>
            <a:r>
              <a:rPr lang="en-US" sz="1000" dirty="0" err="1">
                <a:solidFill>
                  <a:prstClr val="black"/>
                </a:solidFill>
              </a:rPr>
              <a:t>MacCalman</a:t>
            </a:r>
            <a:r>
              <a:rPr lang="en-US" sz="10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10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1000" dirty="0">
                <a:solidFill>
                  <a:prstClr val="black"/>
                </a:solidFill>
              </a:rPr>
              <a:t>, G. Parnell, Editor, Wiley &amp; Sons, 2016.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A349C-BA7B-4893-BBD7-9A960708FFFB}"/>
              </a:ext>
            </a:extLst>
          </p:cNvPr>
          <p:cNvSpPr txBox="1"/>
          <p:nvPr/>
        </p:nvSpPr>
        <p:spPr>
          <a:xfrm>
            <a:off x="6534083" y="5925526"/>
            <a:ext cx="43651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 Component Chart shows the value contribution for each value measure. 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EB7CF54-3A92-D06A-A783-CDB4D66A6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437"/>
              </p:ext>
            </p:extLst>
          </p:nvPr>
        </p:nvGraphicFramePr>
        <p:xfrm>
          <a:off x="6389486" y="2665710"/>
          <a:ext cx="4654365" cy="152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278467" progId="Word.Document.8">
                  <p:embed/>
                </p:oleObj>
              </mc:Choice>
              <mc:Fallback>
                <p:oleObj name="Document" r:id="rId3" imgW="5486400" imgH="1278467" progId="Word.Documen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653"/>
                      <a:stretch>
                        <a:fillRect/>
                      </a:stretch>
                    </p:blipFill>
                    <p:spPr bwMode="auto">
                      <a:xfrm>
                        <a:off x="6389486" y="2665710"/>
                        <a:ext cx="4654365" cy="152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823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0510" y="-68380"/>
            <a:ext cx="7920272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Cost versus Value Trade-off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7088" y="1169341"/>
            <a:ext cx="4018298" cy="418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total cost value node is the estimated total life cycle cost for each alternative.</a:t>
            </a:r>
          </a:p>
          <a:p>
            <a:endParaRPr lang="en-US" dirty="0"/>
          </a:p>
          <a:p>
            <a:r>
              <a:rPr lang="en-US" dirty="0"/>
              <a:t>Cost is treated as an independent variable, not a value measure</a:t>
            </a:r>
          </a:p>
          <a:p>
            <a:endParaRPr lang="en-US" dirty="0"/>
          </a:p>
          <a:p>
            <a:r>
              <a:rPr lang="en-US" dirty="0"/>
              <a:t>Pareto Chart: Assists in understanding the trade-offs between value and cost for the alternatives considered</a:t>
            </a:r>
          </a:p>
          <a:p>
            <a:pPr marL="30003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26237" y="6310183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  <a:fld id="{D2309A7F-DA4F-7A48-BA9F-1ADD0F1A3EF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7" y="1169341"/>
            <a:ext cx="4384470" cy="3696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728" y="5050927"/>
            <a:ext cx="3731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9.5 Deterministic Pareto Chart for the assault scenario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676" y="5453488"/>
            <a:ext cx="527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EF035-4D46-4B76-A92A-77F050F4C712}"/>
              </a:ext>
            </a:extLst>
          </p:cNvPr>
          <p:cNvSpPr txBox="1"/>
          <p:nvPr/>
        </p:nvSpPr>
        <p:spPr>
          <a:xfrm>
            <a:off x="2987241" y="6087782"/>
            <a:ext cx="62895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deterministic Pareto chart provides information to identify dominated alternatives, e.g., Sustainable and Survivable. </a:t>
            </a:r>
          </a:p>
        </p:txBody>
      </p:sp>
    </p:spTree>
    <p:extLst>
      <p:ext uri="{BB962C8B-B14F-4D97-AF65-F5344CB8AC3E}">
        <p14:creationId xmlns:p14="http://schemas.microsoft.com/office/powerpoint/2010/main" val="14852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55" y="24723"/>
            <a:ext cx="9303118" cy="762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Calibri" pitchFamily="34" charset="0"/>
              </a:rPr>
              <a:t>My Decision Analysis Research and Publications</a:t>
            </a:r>
            <a:endParaRPr lang="en-US" sz="1800" dirty="0"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6711" y="1096830"/>
            <a:ext cx="4613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Articles published </a:t>
            </a:r>
          </a:p>
          <a:p>
            <a:pPr marL="182880">
              <a:buFont typeface="Arial" pitchFamily="34" charset="0"/>
              <a:buChar char="•"/>
            </a:pPr>
            <a:r>
              <a:rPr lang="en-US" i="1" dirty="0"/>
              <a:t> </a:t>
            </a:r>
            <a:r>
              <a:rPr lang="en-US" dirty="0"/>
              <a:t>Operations Research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Management Science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Interfaces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Risk Analysis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Decision Analysis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Journal of Multi-criteria Decision Analysis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International Journal of Operations and Production Management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Systems Engineering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Systems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Military Operations Research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Engineering Management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Engineering Management Research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Naval-Research Logistics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Asia-Pacific Journal of Operational Research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Biosecurity</a:t>
            </a:r>
            <a:r>
              <a:rPr lang="en-US" dirty="0"/>
              <a:t> and Bioterrorism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Remediation </a:t>
            </a:r>
          </a:p>
          <a:p>
            <a:pPr marL="182880">
              <a:buFont typeface="Arial" pitchFamily="34" charset="0"/>
              <a:buChar char="•"/>
            </a:pPr>
            <a:r>
              <a:rPr lang="en-US" dirty="0"/>
              <a:t> Smart Cities</a:t>
            </a:r>
          </a:p>
        </p:txBody>
      </p:sp>
      <p:pic>
        <p:nvPicPr>
          <p:cNvPr id="35" name="Picture 9" descr="Front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564" y="874146"/>
            <a:ext cx="1447800" cy="232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Decision Making in Systems Engineering and Management (Wiley Series in Systems Engineering and Management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156" t="13600" r="28603"/>
          <a:stretch>
            <a:fillRect/>
          </a:stretch>
        </p:blipFill>
        <p:spPr bwMode="auto">
          <a:xfrm>
            <a:off x="7692946" y="943419"/>
            <a:ext cx="1447800" cy="233376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375564" y="3335881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Lead Editor/ Author</a:t>
            </a:r>
          </a:p>
          <a:p>
            <a:pPr algn="ctr"/>
            <a:r>
              <a:rPr lang="en-US" sz="1400" dirty="0">
                <a:cs typeface="Arial" charset="0"/>
              </a:rPr>
              <a:t>2008</a:t>
            </a:r>
          </a:p>
        </p:txBody>
      </p:sp>
      <p:pic>
        <p:nvPicPr>
          <p:cNvPr id="40" name="Picture 4" descr="\\psf\Home\Documents\USMA\Job Search 2012\Univ Tenn Knox - Applied\51EXqLJLLxL._SS500_.jpg"/>
          <p:cNvPicPr>
            <a:picLocks noChangeAspect="1" noChangeArrowheads="1"/>
          </p:cNvPicPr>
          <p:nvPr/>
        </p:nvPicPr>
        <p:blipFill>
          <a:blip r:embed="rId6" cstate="print"/>
          <a:srcRect l="18000" r="18000" b="400"/>
          <a:stretch>
            <a:fillRect/>
          </a:stretch>
        </p:blipFill>
        <p:spPr bwMode="auto">
          <a:xfrm>
            <a:off x="5451764" y="4150745"/>
            <a:ext cx="1371600" cy="2134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5472847" y="6360545"/>
            <a:ext cx="1149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Lead Author</a:t>
            </a:r>
          </a:p>
          <a:p>
            <a:pPr algn="ctr"/>
            <a:r>
              <a:rPr lang="en-US" sz="1400" dirty="0">
                <a:cs typeface="Arial" charset="0"/>
              </a:rPr>
              <a:t>2013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69146" y="3405154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Lead Editor/ Author</a:t>
            </a:r>
          </a:p>
          <a:p>
            <a:pPr algn="ctr"/>
            <a:r>
              <a:rPr lang="en-US" sz="1400" dirty="0">
                <a:cs typeface="Arial" charset="0"/>
              </a:rPr>
              <a:t>2011</a:t>
            </a:r>
          </a:p>
        </p:txBody>
      </p:sp>
      <p:cxnSp>
        <p:nvCxnSpPr>
          <p:cNvPr id="12" name="Straight Arrow Connector 11"/>
          <p:cNvCxnSpPr>
            <a:cxnSpLocks/>
            <a:stCxn id="35" idx="3"/>
          </p:cNvCxnSpPr>
          <p:nvPr/>
        </p:nvCxnSpPr>
        <p:spPr>
          <a:xfrm>
            <a:off x="6823364" y="2034617"/>
            <a:ext cx="845127" cy="6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82" y="4164651"/>
            <a:ext cx="1478064" cy="2245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45346" y="636054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Editor/ Author</a:t>
            </a:r>
          </a:p>
          <a:p>
            <a:pPr algn="ctr"/>
            <a:r>
              <a:rPr lang="en-US" sz="1400" dirty="0">
                <a:cs typeface="Arial" charset="0"/>
              </a:rPr>
              <a:t>2016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A87F0DB-ECB3-32E6-9B5D-AD1562A57633}"/>
              </a:ext>
            </a:extLst>
          </p:cNvPr>
          <p:cNvCxnSpPr>
            <a:cxnSpLocks/>
          </p:cNvCxnSpPr>
          <p:nvPr/>
        </p:nvCxnSpPr>
        <p:spPr>
          <a:xfrm>
            <a:off x="9138610" y="2021792"/>
            <a:ext cx="8717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ook cover of a book&#10;&#10;Description automatically generated">
            <a:extLst>
              <a:ext uri="{FF2B5EF4-FFF2-40B4-BE49-F238E27FC236}">
                <a16:creationId xmlns:a16="http://schemas.microsoft.com/office/drawing/2014/main" id="{CB0D67FD-E899-D819-FC85-ADE943E62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0328" y="874146"/>
            <a:ext cx="1700262" cy="24030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B04BC-7D89-B6E7-8EAA-F1AF645286E3}"/>
              </a:ext>
            </a:extLst>
          </p:cNvPr>
          <p:cNvSpPr txBox="1"/>
          <p:nvPr/>
        </p:nvSpPr>
        <p:spPr>
          <a:xfrm>
            <a:off x="10162728" y="336460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Co-Editor </a:t>
            </a:r>
          </a:p>
          <a:p>
            <a:pPr algn="ctr"/>
            <a:r>
              <a:rPr lang="en-US" sz="1400" dirty="0">
                <a:cs typeface="Arial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39663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8406" y="148692"/>
            <a:ext cx="6790267" cy="5986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Integrated Modeling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98355" y="6356350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50" t="10237" r="10958" b="13924"/>
          <a:stretch/>
        </p:blipFill>
        <p:spPr>
          <a:xfrm>
            <a:off x="1439188" y="887279"/>
            <a:ext cx="7228449" cy="5469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78" y="6458943"/>
            <a:ext cx="498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Figure 9.6, 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B488-5476-446B-A033-0E5C613E4739}"/>
              </a:ext>
            </a:extLst>
          </p:cNvPr>
          <p:cNvSpPr txBox="1"/>
          <p:nvPr/>
        </p:nvSpPr>
        <p:spPr>
          <a:xfrm>
            <a:off x="9147886" y="3767566"/>
            <a:ext cx="263863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 integrated model allows for decision-makers to better understand value and cost risk of the alternatives.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26928-774E-447C-9B52-A40953BDAB7A}"/>
              </a:ext>
            </a:extLst>
          </p:cNvPr>
          <p:cNvSpPr txBox="1"/>
          <p:nvPr/>
        </p:nvSpPr>
        <p:spPr>
          <a:xfrm>
            <a:off x="9512998" y="1551651"/>
            <a:ext cx="1548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Monte Carlo Simulation can be used to assess the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4202440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9260" y="128277"/>
            <a:ext cx="6790267" cy="68869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Stochastic Pareto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05456" y="6339609"/>
            <a:ext cx="27432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87" y="915480"/>
            <a:ext cx="6180407" cy="544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7622" y="6360391"/>
            <a:ext cx="46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65AAC-5B43-4393-90A5-D553AEBC759F}"/>
              </a:ext>
            </a:extLst>
          </p:cNvPr>
          <p:cNvSpPr txBox="1"/>
          <p:nvPr/>
        </p:nvSpPr>
        <p:spPr>
          <a:xfrm>
            <a:off x="8239659" y="2657291"/>
            <a:ext cx="2878614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An integrated model allows for decision-makers to better understand value and cost risk of the alternatives. </a:t>
            </a:r>
          </a:p>
        </p:txBody>
      </p:sp>
    </p:spTree>
    <p:extLst>
      <p:ext uri="{BB962C8B-B14F-4D97-AF65-F5344CB8AC3E}">
        <p14:creationId xmlns:p14="http://schemas.microsoft.com/office/powerpoint/2010/main" val="183381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0236" y="4036"/>
            <a:ext cx="9372599" cy="1143000"/>
          </a:xfrm>
        </p:spPr>
        <p:txBody>
          <a:bodyPr>
            <a:noAutofit/>
          </a:bodyPr>
          <a:lstStyle/>
          <a:p>
            <a:r>
              <a:rPr lang="en-US" sz="3600" dirty="0"/>
              <a:t>Cumulative Distribution Function (S-Curve) Charts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49787" y="6391575"/>
            <a:ext cx="2133600" cy="365125"/>
          </a:xfrm>
        </p:spPr>
        <p:txBody>
          <a:bodyPr/>
          <a:lstStyle/>
          <a:p>
            <a:fld id="{D2309A7F-DA4F-7A48-BA9F-1ADD0F1A3EF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3" y="1083106"/>
            <a:ext cx="7223241" cy="5158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260" y="6408321"/>
            <a:ext cx="478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4C4E1-7408-4615-BFA2-0BB77CD96657}"/>
              </a:ext>
            </a:extLst>
          </p:cNvPr>
          <p:cNvSpPr txBox="1"/>
          <p:nvPr/>
        </p:nvSpPr>
        <p:spPr>
          <a:xfrm>
            <a:off x="8042563" y="2949136"/>
            <a:ext cx="3969423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An integrated model allows for decision-makers to better understand value (and cost) risk of the alternatives. </a:t>
            </a:r>
          </a:p>
        </p:txBody>
      </p:sp>
    </p:spTree>
    <p:extLst>
      <p:ext uri="{BB962C8B-B14F-4D97-AF65-F5344CB8AC3E}">
        <p14:creationId xmlns:p14="http://schemas.microsoft.com/office/powerpoint/2010/main" val="1200047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3600" y="-64876"/>
            <a:ext cx="8268855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Sensitivity Analysis: Tornado Diagrams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87" y="1568340"/>
            <a:ext cx="6889749" cy="32240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9A7F-DA4F-7A48-BA9F-1ADD0F1A3EF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753" y="5983333"/>
            <a:ext cx="482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A. </a:t>
            </a:r>
            <a:r>
              <a:rPr lang="en-US" sz="900" dirty="0" err="1">
                <a:solidFill>
                  <a:prstClr val="black"/>
                </a:solidFill>
              </a:rPr>
              <a:t>MacCalman</a:t>
            </a:r>
            <a:r>
              <a:rPr lang="en-US" sz="900" dirty="0">
                <a:solidFill>
                  <a:prstClr val="black"/>
                </a:solidFill>
              </a:rPr>
              <a:t>, G. Parnell and S. Savage, “An Integrated Model for Trade-off Analysis,” </a:t>
            </a:r>
            <a:r>
              <a:rPr lang="en-US" sz="900" b="1" dirty="0">
                <a:solidFill>
                  <a:prstClr val="black"/>
                </a:solidFill>
              </a:rPr>
              <a:t>Trade-off Analytics: Creating and Evaluating the Tradespace</a:t>
            </a:r>
            <a:r>
              <a:rPr lang="en-US" sz="900" dirty="0">
                <a:solidFill>
                  <a:prstClr val="black"/>
                </a:solidFill>
              </a:rPr>
              <a:t>, G. Parnell, Editor, Wiley &amp; Sons,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CB06E-C151-4E9B-85B0-52FF3DD0C184}"/>
              </a:ext>
            </a:extLst>
          </p:cNvPr>
          <p:cNvSpPr txBox="1"/>
          <p:nvPr/>
        </p:nvSpPr>
        <p:spPr>
          <a:xfrm>
            <a:off x="7349783" y="2994997"/>
            <a:ext cx="432267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tornado diagram identifies the variable that cause the most variation in value and cost. </a:t>
            </a:r>
          </a:p>
        </p:txBody>
      </p:sp>
    </p:spTree>
    <p:extLst>
      <p:ext uri="{BB962C8B-B14F-4D97-AF65-F5344CB8AC3E}">
        <p14:creationId xmlns:p14="http://schemas.microsoft.com/office/powerpoint/2010/main" val="3519188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6B99-C075-E670-9391-AF51F48F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772" y="38794"/>
            <a:ext cx="7076768" cy="855251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CD1C-B4A1-5710-301F-3D462E8B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86" y="986179"/>
            <a:ext cx="3412051" cy="719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Post Cold War Strategy for Resource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1FE00-139D-78CC-D6E3-39A66E6A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7940" y="6373592"/>
            <a:ext cx="2743200" cy="365125"/>
          </a:xfrm>
        </p:spPr>
        <p:txBody>
          <a:bodyPr/>
          <a:lstStyle/>
          <a:p>
            <a:fld id="{90A0EF3B-CFAF-4C59-9BD0-5E7D7915FB42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A book cover with yellow text&#10;&#10;Description automatically generated">
            <a:extLst>
              <a:ext uri="{FF2B5EF4-FFF2-40B4-BE49-F238E27FC236}">
                <a16:creationId xmlns:a16="http://schemas.microsoft.com/office/drawing/2014/main" id="{1AE43E01-D82C-1D36-5EBB-4F5E1951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2" y="1767424"/>
            <a:ext cx="1041531" cy="1566212"/>
          </a:xfrm>
          <a:prstGeom prst="rect">
            <a:avLst/>
          </a:prstGeom>
        </p:spPr>
      </p:pic>
      <p:pic>
        <p:nvPicPr>
          <p:cNvPr id="6" name="Picture 5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6BA6174A-022C-4F23-70A0-6CAB95B1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2" y="1980128"/>
            <a:ext cx="1871860" cy="114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AF77B-F56C-C472-7D19-F927C513A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17" r="4279"/>
          <a:stretch/>
        </p:blipFill>
        <p:spPr>
          <a:xfrm>
            <a:off x="6189224" y="1438497"/>
            <a:ext cx="2233979" cy="2544880"/>
          </a:xfrm>
          <a:prstGeom prst="rect">
            <a:avLst/>
          </a:prstGeom>
        </p:spPr>
      </p:pic>
      <p:pic>
        <p:nvPicPr>
          <p:cNvPr id="8" name="Picture 7" descr="A book cover of a signpost&#10;&#10;Description automatically generated">
            <a:extLst>
              <a:ext uri="{FF2B5EF4-FFF2-40B4-BE49-F238E27FC236}">
                <a16:creationId xmlns:a16="http://schemas.microsoft.com/office/drawing/2014/main" id="{614DB8B6-E507-267D-BA61-75C2FE8E8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20" y="1635718"/>
            <a:ext cx="1207295" cy="1815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5E09C-BBF7-A77A-5FAD-83E8FBB6312B}"/>
              </a:ext>
            </a:extLst>
          </p:cNvPr>
          <p:cNvSpPr txBox="1">
            <a:spLocks/>
          </p:cNvSpPr>
          <p:nvPr/>
        </p:nvSpPr>
        <p:spPr>
          <a:xfrm>
            <a:off x="4072514" y="986179"/>
            <a:ext cx="4237139" cy="5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Capabilities-Based Planning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E03EE61-91D9-A89F-C1BE-878254BB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 bwMode="auto">
          <a:xfrm>
            <a:off x="9060263" y="1635718"/>
            <a:ext cx="2667974" cy="21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85E77E-B4A7-2031-3EB7-BE3EF37B7D68}"/>
              </a:ext>
            </a:extLst>
          </p:cNvPr>
          <p:cNvSpPr txBox="1">
            <a:spLocks/>
          </p:cNvSpPr>
          <p:nvPr/>
        </p:nvSpPr>
        <p:spPr>
          <a:xfrm>
            <a:off x="8581531" y="986179"/>
            <a:ext cx="3286610" cy="58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Value-Focused Thinking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1FBC01-F354-290A-347B-FBD8EA6CC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95" y="4401749"/>
            <a:ext cx="3979653" cy="23365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B29B0E-4E06-59B5-C6C2-A93FEA419778}"/>
              </a:ext>
            </a:extLst>
          </p:cNvPr>
          <p:cNvSpPr txBox="1">
            <a:spLocks/>
          </p:cNvSpPr>
          <p:nvPr/>
        </p:nvSpPr>
        <p:spPr>
          <a:xfrm>
            <a:off x="222752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Value Models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6B246-6B78-4091-AA4C-B26F054C4B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53" t="14019" r="61721" b="7873"/>
          <a:stretch/>
        </p:blipFill>
        <p:spPr>
          <a:xfrm>
            <a:off x="4778785" y="4497280"/>
            <a:ext cx="3105630" cy="25149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02CF42-C3FB-DADE-8E63-F9A3904481B1}"/>
              </a:ext>
            </a:extLst>
          </p:cNvPr>
          <p:cNvSpPr txBox="1">
            <a:spLocks/>
          </p:cNvSpPr>
          <p:nvPr/>
        </p:nvSpPr>
        <p:spPr>
          <a:xfrm>
            <a:off x="4213031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Integrated Analysis Models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86A12F-B5AD-7D46-4767-7B2936433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0777" y="4576186"/>
            <a:ext cx="2322207" cy="204433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5E7582-9300-3274-C8E6-43F34EE73B3E}"/>
              </a:ext>
            </a:extLst>
          </p:cNvPr>
          <p:cNvSpPr txBox="1">
            <a:spLocks/>
          </p:cNvSpPr>
          <p:nvPr/>
        </p:nvSpPr>
        <p:spPr>
          <a:xfrm>
            <a:off x="8203311" y="3954854"/>
            <a:ext cx="4237139" cy="4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Trade-Off Analytics</a:t>
            </a:r>
          </a:p>
        </p:txBody>
      </p:sp>
    </p:spTree>
    <p:extLst>
      <p:ext uri="{BB962C8B-B14F-4D97-AF65-F5344CB8AC3E}">
        <p14:creationId xmlns:p14="http://schemas.microsoft.com/office/powerpoint/2010/main" val="33840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FFD-3908-0368-0265-3C00563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0709-9F64-2501-4640-FADF9B49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272" y="1574005"/>
            <a:ext cx="847205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Strategic planning for military resource allocation</a:t>
            </a:r>
          </a:p>
          <a:p>
            <a:endParaRPr lang="en-US" dirty="0"/>
          </a:p>
          <a:p>
            <a:r>
              <a:rPr lang="en-US" dirty="0"/>
              <a:t>Capabilities-Based Planning (CBP)</a:t>
            </a:r>
          </a:p>
          <a:p>
            <a:endParaRPr lang="en-US" dirty="0"/>
          </a:p>
          <a:p>
            <a:r>
              <a:rPr lang="en-US" dirty="0"/>
              <a:t>Value-Focused Thinking (VFT)</a:t>
            </a:r>
          </a:p>
          <a:p>
            <a:endParaRPr lang="en-US" dirty="0"/>
          </a:p>
          <a:p>
            <a:r>
              <a:rPr lang="en-US" dirty="0"/>
              <a:t>VFT for CBP</a:t>
            </a:r>
          </a:p>
          <a:p>
            <a:endParaRPr lang="en-US" dirty="0"/>
          </a:p>
          <a:p>
            <a:r>
              <a:rPr lang="en-US" dirty="0"/>
              <a:t>Integrated modeling and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48D-21F2-4143-3F84-59860E8F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6F6033-5C51-E01A-10A9-DC71B4B5DA94}"/>
              </a:ext>
            </a:extLst>
          </p:cNvPr>
          <p:cNvSpPr/>
          <p:nvPr/>
        </p:nvSpPr>
        <p:spPr>
          <a:xfrm>
            <a:off x="973281" y="1511660"/>
            <a:ext cx="886691" cy="476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44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A55-9C27-15B5-A421-C335CC7C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14" y="0"/>
            <a:ext cx="7076768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Domain of Strategic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5EEE9-E31B-0426-4F09-1D45A40D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2453C-EA8B-6591-BDE2-54A99331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8"/>
          <a:stretch/>
        </p:blipFill>
        <p:spPr>
          <a:xfrm>
            <a:off x="2452992" y="1505667"/>
            <a:ext cx="7639784" cy="4693702"/>
          </a:xfrm>
          <a:prstGeom prst="rect">
            <a:avLst/>
          </a:prstGeom>
        </p:spPr>
      </p:pic>
      <p:pic>
        <p:nvPicPr>
          <p:cNvPr id="9" name="Picture 8" descr="A book cover of a signpost&#10;&#10;Description automatically generated">
            <a:extLst>
              <a:ext uri="{FF2B5EF4-FFF2-40B4-BE49-F238E27FC236}">
                <a16:creationId xmlns:a16="http://schemas.microsoft.com/office/drawing/2014/main" id="{4DAF0A13-94D0-B798-53E1-A4183575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8" y="1310543"/>
            <a:ext cx="2004397" cy="3014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94F1B8-2C29-BD57-CE4B-829CDFB696EA}"/>
              </a:ext>
            </a:extLst>
          </p:cNvPr>
          <p:cNvSpPr txBox="1"/>
          <p:nvPr/>
        </p:nvSpPr>
        <p:spPr>
          <a:xfrm>
            <a:off x="2901067" y="4437075"/>
            <a:ext cx="6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FFD25-A302-4FDB-061F-1D74519AA6FE}"/>
              </a:ext>
            </a:extLst>
          </p:cNvPr>
          <p:cNvSpPr txBox="1"/>
          <p:nvPr/>
        </p:nvSpPr>
        <p:spPr>
          <a:xfrm>
            <a:off x="8837740" y="4437075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and How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75190-B58C-7F15-DC73-72876980EE68}"/>
              </a:ext>
            </a:extLst>
          </p:cNvPr>
          <p:cNvSpPr txBox="1"/>
          <p:nvPr/>
        </p:nvSpPr>
        <p:spPr>
          <a:xfrm>
            <a:off x="5790937" y="1080003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If and When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C53A7-83DD-2392-7635-417D3C27DCA5}"/>
              </a:ext>
            </a:extLst>
          </p:cNvPr>
          <p:cNvSpPr txBox="1"/>
          <p:nvPr/>
        </p:nvSpPr>
        <p:spPr>
          <a:xfrm>
            <a:off x="4412673" y="6033184"/>
            <a:ext cx="543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Organizations listed are the major U.S. DoD organizations involved in defense resource allocation.</a:t>
            </a:r>
          </a:p>
        </p:txBody>
      </p:sp>
    </p:spTree>
    <p:extLst>
      <p:ext uri="{BB962C8B-B14F-4D97-AF65-F5344CB8AC3E}">
        <p14:creationId xmlns:p14="http://schemas.microsoft.com/office/powerpoint/2010/main" val="281261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7171-E074-C4DA-33A1-50E26588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38" y="0"/>
            <a:ext cx="9332512" cy="100647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Post World War 2 Strategic Planning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7E650-D38B-877D-8FBA-84DFD445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297" y="1899516"/>
            <a:ext cx="6451600" cy="4117975"/>
          </a:xfrm>
        </p:spPr>
        <p:txBody>
          <a:bodyPr>
            <a:normAutofit/>
          </a:bodyPr>
          <a:lstStyle/>
          <a:p>
            <a:r>
              <a:rPr lang="en-US" dirty="0"/>
              <a:t>Cold War Scenario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Post-Cold War Major Regional Conflicts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Capabilities-Based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5FA9-6431-2BE6-0646-E0FBE6C3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9A9E1DD2-442A-A985-86DD-829B9097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57" y="1286078"/>
            <a:ext cx="1600804" cy="1621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ook cover with yellow text&#10;&#10;Description automatically generated">
            <a:extLst>
              <a:ext uri="{FF2B5EF4-FFF2-40B4-BE49-F238E27FC236}">
                <a16:creationId xmlns:a16="http://schemas.microsoft.com/office/drawing/2014/main" id="{167B76E7-1595-5CB3-1B7D-7E84E0292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93" y="4872509"/>
            <a:ext cx="1041531" cy="1566212"/>
          </a:xfrm>
          <a:prstGeom prst="rect">
            <a:avLst/>
          </a:prstGeom>
        </p:spPr>
      </p:pic>
      <p:pic>
        <p:nvPicPr>
          <p:cNvPr id="7" name="Picture 6" descr="A map of the world with different colored continents&#10;&#10;Description automatically generated">
            <a:extLst>
              <a:ext uri="{FF2B5EF4-FFF2-40B4-BE49-F238E27FC236}">
                <a16:creationId xmlns:a16="http://schemas.microsoft.com/office/drawing/2014/main" id="{20D7DCE1-2D57-4DDA-D4F0-9C4C841EF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3"/>
          <a:stretch/>
        </p:blipFill>
        <p:spPr>
          <a:xfrm>
            <a:off x="8805909" y="3178315"/>
            <a:ext cx="2352582" cy="13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01E5-3C00-8519-1472-0833818C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693" y="136525"/>
            <a:ext cx="7076768" cy="791728"/>
          </a:xfrm>
        </p:spPr>
        <p:txBody>
          <a:bodyPr/>
          <a:lstStyle/>
          <a:p>
            <a:r>
              <a:rPr lang="en-US" dirty="0"/>
              <a:t>Cold War Scenario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E6DF5-059F-E3B5-1433-C7E8870E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 descr="A map of the united states with a graph&#10;&#10;Description automatically generated">
            <a:extLst>
              <a:ext uri="{FF2B5EF4-FFF2-40B4-BE49-F238E27FC236}">
                <a16:creationId xmlns:a16="http://schemas.microsoft.com/office/drawing/2014/main" id="{90941172-88D4-0759-6EBF-A581B6BC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9" y="928253"/>
            <a:ext cx="3786760" cy="5502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308B5-F8E1-0511-C6F7-D43E32FF44A4}"/>
              </a:ext>
            </a:extLst>
          </p:cNvPr>
          <p:cNvSpPr txBox="1"/>
          <p:nvPr/>
        </p:nvSpPr>
        <p:spPr>
          <a:xfrm>
            <a:off x="120203" y="6393366"/>
            <a:ext cx="3718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hlinkClick r:id="rId3"/>
              </a:rPr>
              <a:t>Force Comparison, NATO and the Warsaw Pact, 1987</a:t>
            </a:r>
            <a:r>
              <a:rPr lang="en-US" sz="1200" i="1" dirty="0"/>
              <a:t>, </a:t>
            </a:r>
            <a:r>
              <a:rPr lang="en-US" sz="1200" dirty="0"/>
              <a:t>via the North Atlantic Treaty Organization</a:t>
            </a:r>
          </a:p>
        </p:txBody>
      </p:sp>
      <p:pic>
        <p:nvPicPr>
          <p:cNvPr id="12" name="Picture 11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64DE8DBB-1979-EE89-2F98-537B5277D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793" y="1234242"/>
            <a:ext cx="4828567" cy="4890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FD0D47-4E25-686E-0CAA-F06DF8C6553E}"/>
              </a:ext>
            </a:extLst>
          </p:cNvPr>
          <p:cNvSpPr txBox="1"/>
          <p:nvPr/>
        </p:nvSpPr>
        <p:spPr>
          <a:xfrm>
            <a:off x="5613529" y="6352143"/>
            <a:ext cx="360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November 9, 1989. Berlin Wall falls.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37D8F-2821-7732-7808-0934E2E5F34D}"/>
              </a:ext>
            </a:extLst>
          </p:cNvPr>
          <p:cNvSpPr txBox="1"/>
          <p:nvPr/>
        </p:nvSpPr>
        <p:spPr>
          <a:xfrm>
            <a:off x="10184235" y="2257037"/>
            <a:ext cx="1863859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Useful for assessing capabilities and new capabilities.</a:t>
            </a:r>
          </a:p>
          <a:p>
            <a:r>
              <a:rPr lang="en-US" dirty="0"/>
              <a:t>Dependent on intelligence about adversary capabilities and intent. </a:t>
            </a:r>
          </a:p>
        </p:txBody>
      </p:sp>
    </p:spTree>
    <p:extLst>
      <p:ext uri="{BB962C8B-B14F-4D97-AF65-F5344CB8AC3E}">
        <p14:creationId xmlns:p14="http://schemas.microsoft.com/office/powerpoint/2010/main" val="54725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E42F-9EAD-138E-E0A7-495E2856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521" y="0"/>
            <a:ext cx="7076768" cy="1006474"/>
          </a:xfrm>
        </p:spPr>
        <p:txBody>
          <a:bodyPr>
            <a:normAutofit fontScale="90000"/>
          </a:bodyPr>
          <a:lstStyle/>
          <a:p>
            <a:r>
              <a:rPr lang="en-US" dirty="0"/>
              <a:t>U.S. Major Regional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49ACE-26D5-9407-DD68-6840F091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EF3B-CFAF-4C59-9BD0-5E7D7915FB4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A map of the world with different colored continents&#10;&#10;Description automatically generated">
            <a:extLst>
              <a:ext uri="{FF2B5EF4-FFF2-40B4-BE49-F238E27FC236}">
                <a16:creationId xmlns:a16="http://schemas.microsoft.com/office/drawing/2014/main" id="{1BDD6726-CA3A-58EF-5C29-7B79321A3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3"/>
          <a:stretch/>
        </p:blipFill>
        <p:spPr>
          <a:xfrm>
            <a:off x="1058209" y="1142999"/>
            <a:ext cx="9532851" cy="53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74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10669</TotalTime>
  <Words>3031</Words>
  <Application>Microsoft Office PowerPoint</Application>
  <PresentationFormat>Widescreen</PresentationFormat>
  <Paragraphs>484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Maiandra GD</vt:lpstr>
      <vt:lpstr>Sabon-Roman</vt:lpstr>
      <vt:lpstr>Times New Roman</vt:lpstr>
      <vt:lpstr>Wingdings</vt:lpstr>
      <vt:lpstr>Wingdings 2</vt:lpstr>
      <vt:lpstr>Custom Design</vt:lpstr>
      <vt:lpstr>Document</vt:lpstr>
      <vt:lpstr>Equation</vt:lpstr>
      <vt:lpstr>PowerPoint Presentation</vt:lpstr>
      <vt:lpstr>Bottom Line Up Front</vt:lpstr>
      <vt:lpstr>What is your background?</vt:lpstr>
      <vt:lpstr>My Decision Analysis Research and Publications</vt:lpstr>
      <vt:lpstr>Overview</vt:lpstr>
      <vt:lpstr>Domain of Strategic Planning</vt:lpstr>
      <vt:lpstr>Post World War 2 Strategic Planning Approaches</vt:lpstr>
      <vt:lpstr>Cold War Scenario Analysis </vt:lpstr>
      <vt:lpstr>U.S. Major Regional Commands</vt:lpstr>
      <vt:lpstr>Post Cold War Major Regional Conflicts</vt:lpstr>
      <vt:lpstr>Capabilities-Based Planning</vt:lpstr>
      <vt:lpstr>Overview</vt:lpstr>
      <vt:lpstr>What is Capabilities-Based Planning?</vt:lpstr>
      <vt:lpstr>Role of Mission System Analysis</vt:lpstr>
      <vt:lpstr>Overview</vt:lpstr>
      <vt:lpstr>Value-Focused Thinking</vt:lpstr>
      <vt:lpstr>Many Analytic Tools</vt:lpstr>
      <vt:lpstr>There are several benefits of VFT </vt:lpstr>
      <vt:lpstr>Overview</vt:lpstr>
      <vt:lpstr>Requirements for VFT for CBP</vt:lpstr>
      <vt:lpstr>Functional Value Model to  Evaluate UAS Operations</vt:lpstr>
      <vt:lpstr>Uncertainties in System Decisions</vt:lpstr>
      <vt:lpstr>Overview</vt:lpstr>
      <vt:lpstr>Integrated Model using an Influence Diagram</vt:lpstr>
      <vt:lpstr>Decisions</vt:lpstr>
      <vt:lpstr>Uncertainty Nodes (1 of 4)</vt:lpstr>
      <vt:lpstr>Uncertainty Nodes (2 of 4)</vt:lpstr>
      <vt:lpstr>Uncertainty Nodes (3 of 4)</vt:lpstr>
      <vt:lpstr>Uncertainty Nodes (4 of 4)</vt:lpstr>
      <vt:lpstr>Value Nodes</vt:lpstr>
      <vt:lpstr>Assessment Flow Diagram in Integrated Modeling</vt:lpstr>
      <vt:lpstr>Functional Value Model to  Evaluate UAS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Value Calculations using MODA</vt:lpstr>
      <vt:lpstr>Cost versus Value Trade-off Analysis</vt:lpstr>
      <vt:lpstr>Integrated Modeling </vt:lpstr>
      <vt:lpstr>Stochastic Pareto Chart</vt:lpstr>
      <vt:lpstr>Cumulative Distribution Function (S-Curve) Charts</vt:lpstr>
      <vt:lpstr>Sensitivity Analysis: Tornado Diagrams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Analysis for Forward Stocking Decisions</dc:title>
  <dc:creator>Julie Bright</dc:creator>
  <cp:lastModifiedBy>Greg Parnell</cp:lastModifiedBy>
  <cp:revision>270</cp:revision>
  <dcterms:created xsi:type="dcterms:W3CDTF">2020-03-31T20:23:23Z</dcterms:created>
  <dcterms:modified xsi:type="dcterms:W3CDTF">2023-09-26T17:55:47Z</dcterms:modified>
</cp:coreProperties>
</file>