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0" r:id="rId1"/>
  </p:sldMasterIdLst>
  <p:notesMasterIdLst>
    <p:notesMasterId r:id="rId61"/>
  </p:notesMasterIdLst>
  <p:sldIdLst>
    <p:sldId id="337" r:id="rId2"/>
    <p:sldId id="468" r:id="rId3"/>
    <p:sldId id="467" r:id="rId4"/>
    <p:sldId id="591" r:id="rId5"/>
    <p:sldId id="556" r:id="rId6"/>
    <p:sldId id="555" r:id="rId7"/>
    <p:sldId id="551" r:id="rId8"/>
    <p:sldId id="552" r:id="rId9"/>
    <p:sldId id="553" r:id="rId10"/>
    <p:sldId id="592" r:id="rId11"/>
    <p:sldId id="584" r:id="rId12"/>
    <p:sldId id="557" r:id="rId13"/>
    <p:sldId id="558" r:id="rId14"/>
    <p:sldId id="585" r:id="rId15"/>
    <p:sldId id="561" r:id="rId16"/>
    <p:sldId id="563" r:id="rId17"/>
    <p:sldId id="564" r:id="rId18"/>
    <p:sldId id="566" r:id="rId19"/>
    <p:sldId id="593" r:id="rId20"/>
    <p:sldId id="562" r:id="rId21"/>
    <p:sldId id="568" r:id="rId22"/>
    <p:sldId id="567" r:id="rId23"/>
    <p:sldId id="594" r:id="rId24"/>
    <p:sldId id="559" r:id="rId25"/>
    <p:sldId id="595" r:id="rId26"/>
    <p:sldId id="571" r:id="rId27"/>
    <p:sldId id="596" r:id="rId28"/>
    <p:sldId id="572" r:id="rId29"/>
    <p:sldId id="597" r:id="rId30"/>
    <p:sldId id="573" r:id="rId31"/>
    <p:sldId id="598" r:id="rId32"/>
    <p:sldId id="586" r:id="rId33"/>
    <p:sldId id="569" r:id="rId34"/>
    <p:sldId id="599" r:id="rId35"/>
    <p:sldId id="570" r:id="rId36"/>
    <p:sldId id="587" r:id="rId37"/>
    <p:sldId id="574" r:id="rId38"/>
    <p:sldId id="575" r:id="rId39"/>
    <p:sldId id="576" r:id="rId40"/>
    <p:sldId id="600" r:id="rId41"/>
    <p:sldId id="588" r:id="rId42"/>
    <p:sldId id="560" r:id="rId43"/>
    <p:sldId id="577" r:id="rId44"/>
    <p:sldId id="601" r:id="rId45"/>
    <p:sldId id="578" r:id="rId46"/>
    <p:sldId id="582" r:id="rId47"/>
    <p:sldId id="583" r:id="rId48"/>
    <p:sldId id="590" r:id="rId49"/>
    <p:sldId id="602" r:id="rId50"/>
    <p:sldId id="589" r:id="rId51"/>
    <p:sldId id="605" r:id="rId52"/>
    <p:sldId id="581" r:id="rId53"/>
    <p:sldId id="604" r:id="rId54"/>
    <p:sldId id="580" r:id="rId55"/>
    <p:sldId id="603" r:id="rId56"/>
    <p:sldId id="606" r:id="rId57"/>
    <p:sldId id="607" r:id="rId58"/>
    <p:sldId id="608" r:id="rId59"/>
    <p:sldId id="609"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rum S Urgessa" initials="GSU" lastIdx="0" clrIdx="0">
    <p:extLst>
      <p:ext uri="{19B8F6BF-5375-455C-9EA6-DF929625EA0E}">
        <p15:presenceInfo xmlns:p15="http://schemas.microsoft.com/office/powerpoint/2012/main" userId="S-1-5-21-313377636-3159528848-1351084975-132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633"/>
    <a:srgbClr val="892633"/>
    <a:srgbClr val="E4F3F4"/>
    <a:srgbClr val="B6A284"/>
    <a:srgbClr val="7073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CADA9-22DA-4B80-B005-5CB791AEF121}" v="5044" dt="2023-09-27T09:50:48.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93" autoAdjust="0"/>
    <p:restoredTop sz="66036" autoAdjust="0"/>
  </p:normalViewPr>
  <p:slideViewPr>
    <p:cSldViewPr snapToGrid="0">
      <p:cViewPr varScale="1">
        <p:scale>
          <a:sx n="56" d="100"/>
          <a:sy n="56" d="100"/>
        </p:scale>
        <p:origin x="54" y="105"/>
      </p:cViewPr>
      <p:guideLst/>
    </p:cSldViewPr>
  </p:slideViewPr>
  <p:outlineViewPr>
    <p:cViewPr>
      <p:scale>
        <a:sx n="33" d="100"/>
        <a:sy n="33" d="100"/>
      </p:scale>
      <p:origin x="0" y="-6656"/>
    </p:cViewPr>
  </p:outlineViewPr>
  <p:notesTextViewPr>
    <p:cViewPr>
      <p:scale>
        <a:sx n="3" d="2"/>
        <a:sy n="3" d="2"/>
      </p:scale>
      <p:origin x="0" y="0"/>
    </p:cViewPr>
  </p:notesTextViewPr>
  <p:notesViewPr>
    <p:cSldViewPr snapToGrid="0">
      <p:cViewPr varScale="1">
        <p:scale>
          <a:sx n="86" d="100"/>
          <a:sy n="86" d="100"/>
        </p:scale>
        <p:origin x="297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um Urgessa" userId="bb2382df1d4da376" providerId="LiveId" clId="{F0CCADA9-22DA-4B80-B005-5CB791AEF121}"/>
    <pc:docChg chg="undo custSel addSld delSld modSld sldOrd">
      <pc:chgData name="Girum Urgessa" userId="bb2382df1d4da376" providerId="LiveId" clId="{F0CCADA9-22DA-4B80-B005-5CB791AEF121}" dt="2023-09-27T09:50:48.523" v="8547"/>
      <pc:docMkLst>
        <pc:docMk/>
      </pc:docMkLst>
      <pc:sldChg chg="modSp mod">
        <pc:chgData name="Girum Urgessa" userId="bb2382df1d4da376" providerId="LiveId" clId="{F0CCADA9-22DA-4B80-B005-5CB791AEF121}" dt="2023-09-26T01:48:55.953" v="48" actId="6549"/>
        <pc:sldMkLst>
          <pc:docMk/>
          <pc:sldMk cId="2914885889" sldId="337"/>
        </pc:sldMkLst>
        <pc:spChg chg="mod">
          <ac:chgData name="Girum Urgessa" userId="bb2382df1d4da376" providerId="LiveId" clId="{F0CCADA9-22DA-4B80-B005-5CB791AEF121}" dt="2023-09-26T01:48:55.953" v="48" actId="6549"/>
          <ac:spMkLst>
            <pc:docMk/>
            <pc:sldMk cId="2914885889" sldId="337"/>
            <ac:spMk id="7" creationId="{F5FEA617-8062-4250-A0CB-45DD29242D3C}"/>
          </ac:spMkLst>
        </pc:spChg>
      </pc:sldChg>
      <pc:sldChg chg="modSp modAnim modNotesTx">
        <pc:chgData name="Girum Urgessa" userId="bb2382df1d4da376" providerId="LiveId" clId="{F0CCADA9-22DA-4B80-B005-5CB791AEF121}" dt="2023-09-27T09:22:43.754" v="8215"/>
        <pc:sldMkLst>
          <pc:docMk/>
          <pc:sldMk cId="862276860" sldId="467"/>
        </pc:sldMkLst>
        <pc:spChg chg="mod">
          <ac:chgData name="Girum Urgessa" userId="bb2382df1d4da376" providerId="LiveId" clId="{F0CCADA9-22DA-4B80-B005-5CB791AEF121}" dt="2023-09-27T09:22:34.817" v="8213" actId="6549"/>
          <ac:spMkLst>
            <pc:docMk/>
            <pc:sldMk cId="862276860" sldId="467"/>
            <ac:spMk id="9" creationId="{66E77D59-1F51-407A-A7FA-0BB12EEE42BB}"/>
          </ac:spMkLst>
        </pc:spChg>
      </pc:sldChg>
      <pc:sldChg chg="modSp mod">
        <pc:chgData name="Girum Urgessa" userId="bb2382df1d4da376" providerId="LiveId" clId="{F0CCADA9-22DA-4B80-B005-5CB791AEF121}" dt="2023-09-27T09:43:46.624" v="8377" actId="20577"/>
        <pc:sldMkLst>
          <pc:docMk/>
          <pc:sldMk cId="511525840" sldId="468"/>
        </pc:sldMkLst>
        <pc:spChg chg="mod">
          <ac:chgData name="Girum Urgessa" userId="bb2382df1d4da376" providerId="LiveId" clId="{F0CCADA9-22DA-4B80-B005-5CB791AEF121}" dt="2023-09-27T09:43:46.624" v="8377" actId="20577"/>
          <ac:spMkLst>
            <pc:docMk/>
            <pc:sldMk cId="511525840" sldId="468"/>
            <ac:spMk id="4" creationId="{EC64A800-E85C-40D2-80B1-C4BB3B855DAC}"/>
          </ac:spMkLst>
        </pc:spChg>
      </pc:sldChg>
      <pc:sldChg chg="modSp del mod">
        <pc:chgData name="Girum Urgessa" userId="bb2382df1d4da376" providerId="LiveId" clId="{F0CCADA9-22DA-4B80-B005-5CB791AEF121}" dt="2023-09-27T07:12:49.761" v="1349" actId="47"/>
        <pc:sldMkLst>
          <pc:docMk/>
          <pc:sldMk cId="1275027239" sldId="550"/>
        </pc:sldMkLst>
        <pc:spChg chg="mod">
          <ac:chgData name="Girum Urgessa" userId="bb2382df1d4da376" providerId="LiveId" clId="{F0CCADA9-22DA-4B80-B005-5CB791AEF121}" dt="2023-09-26T02:04:28.405" v="234" actId="14"/>
          <ac:spMkLst>
            <pc:docMk/>
            <pc:sldMk cId="1275027239" sldId="550"/>
            <ac:spMk id="4" creationId="{EC64A800-E85C-40D2-80B1-C4BB3B855DAC}"/>
          </ac:spMkLst>
        </pc:spChg>
      </pc:sldChg>
      <pc:sldChg chg="modSp modAnim modNotesTx">
        <pc:chgData name="Girum Urgessa" userId="bb2382df1d4da376" providerId="LiveId" clId="{F0CCADA9-22DA-4B80-B005-5CB791AEF121}" dt="2023-09-27T09:23:57.051" v="8220"/>
        <pc:sldMkLst>
          <pc:docMk/>
          <pc:sldMk cId="987766651" sldId="551"/>
        </pc:sldMkLst>
        <pc:spChg chg="mod">
          <ac:chgData name="Girum Urgessa" userId="bb2382df1d4da376" providerId="LiveId" clId="{F0CCADA9-22DA-4B80-B005-5CB791AEF121}" dt="2023-09-26T02:06:05.804" v="237" actId="20577"/>
          <ac:spMkLst>
            <pc:docMk/>
            <pc:sldMk cId="987766651" sldId="551"/>
            <ac:spMk id="9" creationId="{66E77D59-1F51-407A-A7FA-0BB12EEE42BB}"/>
          </ac:spMkLst>
        </pc:spChg>
      </pc:sldChg>
      <pc:sldChg chg="modSp ord modAnim modNotesTx">
        <pc:chgData name="Girum Urgessa" userId="bb2382df1d4da376" providerId="LiveId" clId="{F0CCADA9-22DA-4B80-B005-5CB791AEF121}" dt="2023-09-27T09:24:09.223" v="8221"/>
        <pc:sldMkLst>
          <pc:docMk/>
          <pc:sldMk cId="1584513413" sldId="552"/>
        </pc:sldMkLst>
        <pc:spChg chg="mod">
          <ac:chgData name="Girum Urgessa" userId="bb2382df1d4da376" providerId="LiveId" clId="{F0CCADA9-22DA-4B80-B005-5CB791AEF121}" dt="2023-09-27T07:29:02.213" v="2232" actId="6549"/>
          <ac:spMkLst>
            <pc:docMk/>
            <pc:sldMk cId="1584513413" sldId="552"/>
            <ac:spMk id="9" creationId="{66E77D59-1F51-407A-A7FA-0BB12EEE42BB}"/>
          </ac:spMkLst>
        </pc:spChg>
      </pc:sldChg>
      <pc:sldChg chg="modSp modAnim">
        <pc:chgData name="Girum Urgessa" userId="bb2382df1d4da376" providerId="LiveId" clId="{F0CCADA9-22DA-4B80-B005-5CB791AEF121}" dt="2023-09-27T09:24:17.454" v="8222"/>
        <pc:sldMkLst>
          <pc:docMk/>
          <pc:sldMk cId="3850997548" sldId="553"/>
        </pc:sldMkLst>
        <pc:spChg chg="mod">
          <ac:chgData name="Girum Urgessa" userId="bb2382df1d4da376" providerId="LiveId" clId="{F0CCADA9-22DA-4B80-B005-5CB791AEF121}" dt="2023-09-27T07:29:51.384" v="2233" actId="115"/>
          <ac:spMkLst>
            <pc:docMk/>
            <pc:sldMk cId="3850997548" sldId="553"/>
            <ac:spMk id="9" creationId="{66E77D59-1F51-407A-A7FA-0BB12EEE42BB}"/>
          </ac:spMkLst>
        </pc:spChg>
      </pc:sldChg>
      <pc:sldChg chg="modSp mod modAnim">
        <pc:chgData name="Girum Urgessa" userId="bb2382df1d4da376" providerId="LiveId" clId="{F0CCADA9-22DA-4B80-B005-5CB791AEF121}" dt="2023-09-27T09:23:20.484" v="8219"/>
        <pc:sldMkLst>
          <pc:docMk/>
          <pc:sldMk cId="1637371565" sldId="555"/>
        </pc:sldMkLst>
        <pc:picChg chg="mod">
          <ac:chgData name="Girum Urgessa" userId="bb2382df1d4da376" providerId="LiveId" clId="{F0CCADA9-22DA-4B80-B005-5CB791AEF121}" dt="2023-09-27T07:25:40.354" v="2090" actId="1037"/>
          <ac:picMkLst>
            <pc:docMk/>
            <pc:sldMk cId="1637371565" sldId="555"/>
            <ac:picMk id="2" creationId="{7EC97E1A-626E-4FE0-94D5-62D7BF0EE1D2}"/>
          </ac:picMkLst>
        </pc:picChg>
      </pc:sldChg>
      <pc:sldChg chg="modAnim modNotesTx">
        <pc:chgData name="Girum Urgessa" userId="bb2382df1d4da376" providerId="LiveId" clId="{F0CCADA9-22DA-4B80-B005-5CB791AEF121}" dt="2023-09-27T09:23:12.469" v="8217"/>
        <pc:sldMkLst>
          <pc:docMk/>
          <pc:sldMk cId="2933123826" sldId="556"/>
        </pc:sldMkLst>
      </pc:sldChg>
      <pc:sldChg chg="modSp modAnim">
        <pc:chgData name="Girum Urgessa" userId="bb2382df1d4da376" providerId="LiveId" clId="{F0CCADA9-22DA-4B80-B005-5CB791AEF121}" dt="2023-09-27T09:24:38.903" v="8224"/>
        <pc:sldMkLst>
          <pc:docMk/>
          <pc:sldMk cId="3826596233" sldId="557"/>
        </pc:sldMkLst>
        <pc:spChg chg="mod">
          <ac:chgData name="Girum Urgessa" userId="bb2382df1d4da376" providerId="LiveId" clId="{F0CCADA9-22DA-4B80-B005-5CB791AEF121}" dt="2023-09-26T02:09:03.705" v="303" actId="20577"/>
          <ac:spMkLst>
            <pc:docMk/>
            <pc:sldMk cId="3826596233" sldId="557"/>
            <ac:spMk id="9" creationId="{66E77D59-1F51-407A-A7FA-0BB12EEE42BB}"/>
          </ac:spMkLst>
        </pc:spChg>
      </pc:sldChg>
      <pc:sldChg chg="modSp modAnim modNotesTx">
        <pc:chgData name="Girum Urgessa" userId="bb2382df1d4da376" providerId="LiveId" clId="{F0CCADA9-22DA-4B80-B005-5CB791AEF121}" dt="2023-09-27T09:24:48.625" v="8225"/>
        <pc:sldMkLst>
          <pc:docMk/>
          <pc:sldMk cId="524332560" sldId="558"/>
        </pc:sldMkLst>
        <pc:spChg chg="mod">
          <ac:chgData name="Girum Urgessa" userId="bb2382df1d4da376" providerId="LiveId" clId="{F0CCADA9-22DA-4B80-B005-5CB791AEF121}" dt="2023-09-27T07:38:21.370" v="2540" actId="313"/>
          <ac:spMkLst>
            <pc:docMk/>
            <pc:sldMk cId="524332560" sldId="558"/>
            <ac:spMk id="9" creationId="{66E77D59-1F51-407A-A7FA-0BB12EEE42BB}"/>
          </ac:spMkLst>
        </pc:spChg>
      </pc:sldChg>
      <pc:sldChg chg="modSp modAnim modNotesTx">
        <pc:chgData name="Girum Urgessa" userId="bb2382df1d4da376" providerId="LiveId" clId="{F0CCADA9-22DA-4B80-B005-5CB791AEF121}" dt="2023-09-27T09:25:40.457" v="8234"/>
        <pc:sldMkLst>
          <pc:docMk/>
          <pc:sldMk cId="4270078819" sldId="559"/>
        </pc:sldMkLst>
        <pc:spChg chg="mod">
          <ac:chgData name="Girum Urgessa" userId="bb2382df1d4da376" providerId="LiveId" clId="{F0CCADA9-22DA-4B80-B005-5CB791AEF121}" dt="2023-09-27T08:04:56.549" v="3868" actId="20577"/>
          <ac:spMkLst>
            <pc:docMk/>
            <pc:sldMk cId="4270078819" sldId="559"/>
            <ac:spMk id="9" creationId="{66E77D59-1F51-407A-A7FA-0BB12EEE42BB}"/>
          </ac:spMkLst>
        </pc:spChg>
      </pc:sldChg>
      <pc:sldChg chg="modSp modAnim">
        <pc:chgData name="Girum Urgessa" userId="bb2382df1d4da376" providerId="LiveId" clId="{F0CCADA9-22DA-4B80-B005-5CB791AEF121}" dt="2023-09-27T09:27:37.428" v="8252"/>
        <pc:sldMkLst>
          <pc:docMk/>
          <pc:sldMk cId="1194464303" sldId="560"/>
        </pc:sldMkLst>
        <pc:spChg chg="mod">
          <ac:chgData name="Girum Urgessa" userId="bb2382df1d4da376" providerId="LiveId" clId="{F0CCADA9-22DA-4B80-B005-5CB791AEF121}" dt="2023-09-26T02:25:58.420" v="376" actId="255"/>
          <ac:spMkLst>
            <pc:docMk/>
            <pc:sldMk cId="1194464303" sldId="560"/>
            <ac:spMk id="9" creationId="{66E77D59-1F51-407A-A7FA-0BB12EEE42BB}"/>
          </ac:spMkLst>
        </pc:spChg>
      </pc:sldChg>
      <pc:sldChg chg="modAnim modNotesTx">
        <pc:chgData name="Girum Urgessa" userId="bb2382df1d4da376" providerId="LiveId" clId="{F0CCADA9-22DA-4B80-B005-5CB791AEF121}" dt="2023-09-27T09:24:55.767" v="8226"/>
        <pc:sldMkLst>
          <pc:docMk/>
          <pc:sldMk cId="3173459771" sldId="561"/>
        </pc:sldMkLst>
      </pc:sldChg>
      <pc:sldChg chg="modSp modAnim modNotesTx">
        <pc:chgData name="Girum Urgessa" userId="bb2382df1d4da376" providerId="LiveId" clId="{F0CCADA9-22DA-4B80-B005-5CB791AEF121}" dt="2023-09-27T09:25:20.274" v="8230"/>
        <pc:sldMkLst>
          <pc:docMk/>
          <pc:sldMk cId="1294317749" sldId="562"/>
        </pc:sldMkLst>
        <pc:spChg chg="mod">
          <ac:chgData name="Girum Urgessa" userId="bb2382df1d4da376" providerId="LiveId" clId="{F0CCADA9-22DA-4B80-B005-5CB791AEF121}" dt="2023-09-26T02:16:23.416" v="325" actId="20577"/>
          <ac:spMkLst>
            <pc:docMk/>
            <pc:sldMk cId="1294317749" sldId="562"/>
            <ac:spMk id="9" creationId="{66E77D59-1F51-407A-A7FA-0BB12EEE42BB}"/>
          </ac:spMkLst>
        </pc:spChg>
      </pc:sldChg>
      <pc:sldChg chg="modSp modAnim modNotesTx">
        <pc:chgData name="Girum Urgessa" userId="bb2382df1d4da376" providerId="LiveId" clId="{F0CCADA9-22DA-4B80-B005-5CB791AEF121}" dt="2023-09-27T09:25:04.501" v="8227"/>
        <pc:sldMkLst>
          <pc:docMk/>
          <pc:sldMk cId="2042848465" sldId="564"/>
        </pc:sldMkLst>
        <pc:spChg chg="mod">
          <ac:chgData name="Girum Urgessa" userId="bb2382df1d4da376" providerId="LiveId" clId="{F0CCADA9-22DA-4B80-B005-5CB791AEF121}" dt="2023-09-26T02:15:29.345" v="322" actId="20577"/>
          <ac:spMkLst>
            <pc:docMk/>
            <pc:sldMk cId="2042848465" sldId="564"/>
            <ac:spMk id="9" creationId="{66E77D59-1F51-407A-A7FA-0BB12EEE42BB}"/>
          </ac:spMkLst>
        </pc:spChg>
      </pc:sldChg>
      <pc:sldChg chg="modAnim modNotesTx">
        <pc:chgData name="Girum Urgessa" userId="bb2382df1d4da376" providerId="LiveId" clId="{F0CCADA9-22DA-4B80-B005-5CB791AEF121}" dt="2023-09-27T09:25:10.488" v="8228"/>
        <pc:sldMkLst>
          <pc:docMk/>
          <pc:sldMk cId="726515410" sldId="566"/>
        </pc:sldMkLst>
      </pc:sldChg>
      <pc:sldChg chg="modSp modAnim">
        <pc:chgData name="Girum Urgessa" userId="bb2382df1d4da376" providerId="LiveId" clId="{F0CCADA9-22DA-4B80-B005-5CB791AEF121}" dt="2023-09-27T09:25:31.521" v="8232"/>
        <pc:sldMkLst>
          <pc:docMk/>
          <pc:sldMk cId="1500380718" sldId="567"/>
        </pc:sldMkLst>
        <pc:spChg chg="mod">
          <ac:chgData name="Girum Urgessa" userId="bb2382df1d4da376" providerId="LiveId" clId="{F0CCADA9-22DA-4B80-B005-5CB791AEF121}" dt="2023-09-26T02:17:09.813" v="328" actId="20577"/>
          <ac:spMkLst>
            <pc:docMk/>
            <pc:sldMk cId="1500380718" sldId="567"/>
            <ac:spMk id="9" creationId="{66E77D59-1F51-407A-A7FA-0BB12EEE42BB}"/>
          </ac:spMkLst>
        </pc:spChg>
      </pc:sldChg>
      <pc:sldChg chg="modAnim modNotesTx">
        <pc:chgData name="Girum Urgessa" userId="bb2382df1d4da376" providerId="LiveId" clId="{F0CCADA9-22DA-4B80-B005-5CB791AEF121}" dt="2023-09-27T09:25:26.345" v="8231"/>
        <pc:sldMkLst>
          <pc:docMk/>
          <pc:sldMk cId="670462492" sldId="568"/>
        </pc:sldMkLst>
      </pc:sldChg>
      <pc:sldChg chg="addSp delSp modSp modAnim">
        <pc:chgData name="Girum Urgessa" userId="bb2382df1d4da376" providerId="LiveId" clId="{F0CCADA9-22DA-4B80-B005-5CB791AEF121}" dt="2023-09-27T09:39:37.076" v="8347"/>
        <pc:sldMkLst>
          <pc:docMk/>
          <pc:sldMk cId="1586140844" sldId="569"/>
        </pc:sldMkLst>
        <pc:spChg chg="add del mod">
          <ac:chgData name="Girum Urgessa" userId="bb2382df1d4da376" providerId="LiveId" clId="{F0CCADA9-22DA-4B80-B005-5CB791AEF121}" dt="2023-09-27T09:39:37.076" v="8347"/>
          <ac:spMkLst>
            <pc:docMk/>
            <pc:sldMk cId="1586140844" sldId="569"/>
            <ac:spMk id="2" creationId="{3697693B-4A42-4B95-800A-9EAD13D5F33A}"/>
          </ac:spMkLst>
        </pc:spChg>
        <pc:spChg chg="mod">
          <ac:chgData name="Girum Urgessa" userId="bb2382df1d4da376" providerId="LiveId" clId="{F0CCADA9-22DA-4B80-B005-5CB791AEF121}" dt="2023-09-27T08:15:01.789" v="4454" actId="20577"/>
          <ac:spMkLst>
            <pc:docMk/>
            <pc:sldMk cId="1586140844" sldId="569"/>
            <ac:spMk id="9" creationId="{66E77D59-1F51-407A-A7FA-0BB12EEE42BB}"/>
          </ac:spMkLst>
        </pc:spChg>
      </pc:sldChg>
      <pc:sldChg chg="modAnim">
        <pc:chgData name="Girum Urgessa" userId="bb2382df1d4da376" providerId="LiveId" clId="{F0CCADA9-22DA-4B80-B005-5CB791AEF121}" dt="2023-09-27T09:28:49.111" v="8257"/>
        <pc:sldMkLst>
          <pc:docMk/>
          <pc:sldMk cId="3663868504" sldId="570"/>
        </pc:sldMkLst>
      </pc:sldChg>
      <pc:sldChg chg="modSp modAnim modNotesTx">
        <pc:chgData name="Girum Urgessa" userId="bb2382df1d4da376" providerId="LiveId" clId="{F0CCADA9-22DA-4B80-B005-5CB791AEF121}" dt="2023-09-27T09:25:50.252" v="8236"/>
        <pc:sldMkLst>
          <pc:docMk/>
          <pc:sldMk cId="1655881911" sldId="571"/>
        </pc:sldMkLst>
        <pc:spChg chg="mod">
          <ac:chgData name="Girum Urgessa" userId="bb2382df1d4da376" providerId="LiveId" clId="{F0CCADA9-22DA-4B80-B005-5CB791AEF121}" dt="2023-09-26T02:19:09.851" v="348" actId="6549"/>
          <ac:spMkLst>
            <pc:docMk/>
            <pc:sldMk cId="1655881911" sldId="571"/>
            <ac:spMk id="9" creationId="{66E77D59-1F51-407A-A7FA-0BB12EEE42BB}"/>
          </ac:spMkLst>
        </pc:spChg>
      </pc:sldChg>
      <pc:sldChg chg="modAnim">
        <pc:chgData name="Girum Urgessa" userId="bb2382df1d4da376" providerId="LiveId" clId="{F0CCADA9-22DA-4B80-B005-5CB791AEF121}" dt="2023-09-27T09:29:37.326" v="8263"/>
        <pc:sldMkLst>
          <pc:docMk/>
          <pc:sldMk cId="2556069481" sldId="572"/>
        </pc:sldMkLst>
      </pc:sldChg>
      <pc:sldChg chg="modSp modAnim">
        <pc:chgData name="Girum Urgessa" userId="bb2382df1d4da376" providerId="LiveId" clId="{F0CCADA9-22DA-4B80-B005-5CB791AEF121}" dt="2023-09-27T09:30:22.068" v="8264" actId="2"/>
        <pc:sldMkLst>
          <pc:docMk/>
          <pc:sldMk cId="451868985" sldId="573"/>
        </pc:sldMkLst>
        <pc:spChg chg="mod">
          <ac:chgData name="Girum Urgessa" userId="bb2382df1d4da376" providerId="LiveId" clId="{F0CCADA9-22DA-4B80-B005-5CB791AEF121}" dt="2023-09-27T09:30:22.068" v="8264" actId="2"/>
          <ac:spMkLst>
            <pc:docMk/>
            <pc:sldMk cId="451868985" sldId="573"/>
            <ac:spMk id="9" creationId="{66E77D59-1F51-407A-A7FA-0BB12EEE42BB}"/>
          </ac:spMkLst>
        </pc:spChg>
      </pc:sldChg>
      <pc:sldChg chg="modAnim">
        <pc:chgData name="Girum Urgessa" userId="bb2382df1d4da376" providerId="LiveId" clId="{F0CCADA9-22DA-4B80-B005-5CB791AEF121}" dt="2023-09-27T09:28:40.821" v="8256"/>
        <pc:sldMkLst>
          <pc:docMk/>
          <pc:sldMk cId="805016723" sldId="574"/>
        </pc:sldMkLst>
      </pc:sldChg>
      <pc:sldChg chg="modSp modAnim">
        <pc:chgData name="Girum Urgessa" userId="bb2382df1d4da376" providerId="LiveId" clId="{F0CCADA9-22DA-4B80-B005-5CB791AEF121}" dt="2023-09-27T09:27:52.346" v="8254"/>
        <pc:sldMkLst>
          <pc:docMk/>
          <pc:sldMk cId="2069248455" sldId="575"/>
        </pc:sldMkLst>
        <pc:spChg chg="mod">
          <ac:chgData name="Girum Urgessa" userId="bb2382df1d4da376" providerId="LiveId" clId="{F0CCADA9-22DA-4B80-B005-5CB791AEF121}" dt="2023-09-27T08:21:44.930" v="4567" actId="20577"/>
          <ac:spMkLst>
            <pc:docMk/>
            <pc:sldMk cId="2069248455" sldId="575"/>
            <ac:spMk id="9" creationId="{66E77D59-1F51-407A-A7FA-0BB12EEE42BB}"/>
          </ac:spMkLst>
        </pc:spChg>
      </pc:sldChg>
      <pc:sldChg chg="modSp modAnim">
        <pc:chgData name="Girum Urgessa" userId="bb2382df1d4da376" providerId="LiveId" clId="{F0CCADA9-22DA-4B80-B005-5CB791AEF121}" dt="2023-09-27T09:27:46.872" v="8253"/>
        <pc:sldMkLst>
          <pc:docMk/>
          <pc:sldMk cId="3500339798" sldId="576"/>
        </pc:sldMkLst>
        <pc:spChg chg="mod">
          <ac:chgData name="Girum Urgessa" userId="bb2382df1d4da376" providerId="LiveId" clId="{F0CCADA9-22DA-4B80-B005-5CB791AEF121}" dt="2023-09-26T02:23:22.262" v="361" actId="20577"/>
          <ac:spMkLst>
            <pc:docMk/>
            <pc:sldMk cId="3500339798" sldId="576"/>
            <ac:spMk id="9" creationId="{66E77D59-1F51-407A-A7FA-0BB12EEE42BB}"/>
          </ac:spMkLst>
        </pc:spChg>
      </pc:sldChg>
      <pc:sldChg chg="modSp modAnim">
        <pc:chgData name="Girum Urgessa" userId="bb2382df1d4da376" providerId="LiveId" clId="{F0CCADA9-22DA-4B80-B005-5CB791AEF121}" dt="2023-09-27T09:27:29.152" v="8251"/>
        <pc:sldMkLst>
          <pc:docMk/>
          <pc:sldMk cId="2350419973" sldId="577"/>
        </pc:sldMkLst>
        <pc:spChg chg="mod">
          <ac:chgData name="Girum Urgessa" userId="bb2382df1d4da376" providerId="LiveId" clId="{F0CCADA9-22DA-4B80-B005-5CB791AEF121}" dt="2023-09-27T08:25:22.370" v="4782" actId="5793"/>
          <ac:spMkLst>
            <pc:docMk/>
            <pc:sldMk cId="2350419973" sldId="577"/>
            <ac:spMk id="9" creationId="{66E77D59-1F51-407A-A7FA-0BB12EEE42BB}"/>
          </ac:spMkLst>
        </pc:spChg>
      </pc:sldChg>
      <pc:sldChg chg="modSp modAnim">
        <pc:chgData name="Girum Urgessa" userId="bb2382df1d4da376" providerId="LiveId" clId="{F0CCADA9-22DA-4B80-B005-5CB791AEF121}" dt="2023-09-27T09:27:18.264" v="8249"/>
        <pc:sldMkLst>
          <pc:docMk/>
          <pc:sldMk cId="3126627578" sldId="578"/>
        </pc:sldMkLst>
        <pc:spChg chg="mod">
          <ac:chgData name="Girum Urgessa" userId="bb2382df1d4da376" providerId="LiveId" clId="{F0CCADA9-22DA-4B80-B005-5CB791AEF121}" dt="2023-09-26T02:27:53.913" v="409" actId="20577"/>
          <ac:spMkLst>
            <pc:docMk/>
            <pc:sldMk cId="3126627578" sldId="578"/>
            <ac:spMk id="9" creationId="{66E77D59-1F51-407A-A7FA-0BB12EEE42BB}"/>
          </ac:spMkLst>
        </pc:spChg>
      </pc:sldChg>
      <pc:sldChg chg="modSp del mod">
        <pc:chgData name="Girum Urgessa" userId="bb2382df1d4da376" providerId="LiveId" clId="{F0CCADA9-22DA-4B80-B005-5CB791AEF121}" dt="2023-09-27T08:56:07.079" v="6617" actId="2696"/>
        <pc:sldMkLst>
          <pc:docMk/>
          <pc:sldMk cId="186144252" sldId="580"/>
        </pc:sldMkLst>
        <pc:spChg chg="mod">
          <ac:chgData name="Girum Urgessa" userId="bb2382df1d4da376" providerId="LiveId" clId="{F0CCADA9-22DA-4B80-B005-5CB791AEF121}" dt="2023-09-26T02:30:41.949" v="418" actId="20577"/>
          <ac:spMkLst>
            <pc:docMk/>
            <pc:sldMk cId="186144252" sldId="580"/>
            <ac:spMk id="5" creationId="{39B8353B-C611-4AE1-AE08-0026C882C8FE}"/>
          </ac:spMkLst>
        </pc:spChg>
        <pc:graphicFrameChg chg="modGraphic">
          <ac:chgData name="Girum Urgessa" userId="bb2382df1d4da376" providerId="LiveId" clId="{F0CCADA9-22DA-4B80-B005-5CB791AEF121}" dt="2023-09-27T08:32:29.273" v="4997" actId="20577"/>
          <ac:graphicFrameMkLst>
            <pc:docMk/>
            <pc:sldMk cId="186144252" sldId="580"/>
            <ac:graphicFrameMk id="4" creationId="{6D181CE8-A886-46AC-B7D5-1FEDEC307B54}"/>
          </ac:graphicFrameMkLst>
        </pc:graphicFrameChg>
      </pc:sldChg>
      <pc:sldChg chg="addSp delSp modSp add mod">
        <pc:chgData name="Girum Urgessa" userId="bb2382df1d4da376" providerId="LiveId" clId="{F0CCADA9-22DA-4B80-B005-5CB791AEF121}" dt="2023-09-27T09:50:12.200" v="8538"/>
        <pc:sldMkLst>
          <pc:docMk/>
          <pc:sldMk cId="3800604784" sldId="580"/>
        </pc:sldMkLst>
        <pc:spChg chg="add mod">
          <ac:chgData name="Girum Urgessa" userId="bb2382df1d4da376" providerId="LiveId" clId="{F0CCADA9-22DA-4B80-B005-5CB791AEF121}" dt="2023-09-27T09:50:12.200" v="8538"/>
          <ac:spMkLst>
            <pc:docMk/>
            <pc:sldMk cId="3800604784" sldId="580"/>
            <ac:spMk id="2" creationId="{7B50C8FE-EB9E-8035-289A-12D771E6BB3D}"/>
          </ac:spMkLst>
        </pc:spChg>
        <pc:spChg chg="del">
          <ac:chgData name="Girum Urgessa" userId="bb2382df1d4da376" providerId="LiveId" clId="{F0CCADA9-22DA-4B80-B005-5CB791AEF121}" dt="2023-09-27T09:50:11.100" v="8537" actId="478"/>
          <ac:spMkLst>
            <pc:docMk/>
            <pc:sldMk cId="3800604784" sldId="580"/>
            <ac:spMk id="5" creationId="{39B8353B-C611-4AE1-AE08-0026C882C8FE}"/>
          </ac:spMkLst>
        </pc:spChg>
        <pc:graphicFrameChg chg="modGraphic">
          <ac:chgData name="Girum Urgessa" userId="bb2382df1d4da376" providerId="LiveId" clId="{F0CCADA9-22DA-4B80-B005-5CB791AEF121}" dt="2023-09-27T09:30:31.589" v="8266" actId="2"/>
          <ac:graphicFrameMkLst>
            <pc:docMk/>
            <pc:sldMk cId="3800604784" sldId="580"/>
            <ac:graphicFrameMk id="4" creationId="{6D181CE8-A886-46AC-B7D5-1FEDEC307B54}"/>
          </ac:graphicFrameMkLst>
        </pc:graphicFrameChg>
      </pc:sldChg>
      <pc:sldChg chg="addSp delSp modSp mod modAnim">
        <pc:chgData name="Girum Urgessa" userId="bb2382df1d4da376" providerId="LiveId" clId="{F0CCADA9-22DA-4B80-B005-5CB791AEF121}" dt="2023-09-27T09:49:57.549" v="8534"/>
        <pc:sldMkLst>
          <pc:docMk/>
          <pc:sldMk cId="1491974419" sldId="581"/>
        </pc:sldMkLst>
        <pc:spChg chg="add mod">
          <ac:chgData name="Girum Urgessa" userId="bb2382df1d4da376" providerId="LiveId" clId="{F0CCADA9-22DA-4B80-B005-5CB791AEF121}" dt="2023-09-27T09:49:57.549" v="8534"/>
          <ac:spMkLst>
            <pc:docMk/>
            <pc:sldMk cId="1491974419" sldId="581"/>
            <ac:spMk id="2" creationId="{B2D0B5DD-6BA1-DD49-B742-A91D91812323}"/>
          </ac:spMkLst>
        </pc:spChg>
        <pc:spChg chg="del mod">
          <ac:chgData name="Girum Urgessa" userId="bb2382df1d4da376" providerId="LiveId" clId="{F0CCADA9-22DA-4B80-B005-5CB791AEF121}" dt="2023-09-27T09:49:56.541" v="8533" actId="478"/>
          <ac:spMkLst>
            <pc:docMk/>
            <pc:sldMk cId="1491974419" sldId="581"/>
            <ac:spMk id="5" creationId="{39B8353B-C611-4AE1-AE08-0026C882C8FE}"/>
          </ac:spMkLst>
        </pc:spChg>
        <pc:spChg chg="mod">
          <ac:chgData name="Girum Urgessa" userId="bb2382df1d4da376" providerId="LiveId" clId="{F0CCADA9-22DA-4B80-B005-5CB791AEF121}" dt="2023-09-27T08:31:14.946" v="4992" actId="6549"/>
          <ac:spMkLst>
            <pc:docMk/>
            <pc:sldMk cId="1491974419" sldId="581"/>
            <ac:spMk id="9" creationId="{66E77D59-1F51-407A-A7FA-0BB12EEE42BB}"/>
          </ac:spMkLst>
        </pc:spChg>
      </pc:sldChg>
      <pc:sldChg chg="modSp modAnim">
        <pc:chgData name="Girum Urgessa" userId="bb2382df1d4da376" providerId="LiveId" clId="{F0CCADA9-22DA-4B80-B005-5CB791AEF121}" dt="2023-09-27T09:27:11.283" v="8248"/>
        <pc:sldMkLst>
          <pc:docMk/>
          <pc:sldMk cId="2898872019" sldId="582"/>
        </pc:sldMkLst>
        <pc:spChg chg="mod">
          <ac:chgData name="Girum Urgessa" userId="bb2382df1d4da376" providerId="LiveId" clId="{F0CCADA9-22DA-4B80-B005-5CB791AEF121}" dt="2023-09-26T02:28:25.332" v="410" actId="20577"/>
          <ac:spMkLst>
            <pc:docMk/>
            <pc:sldMk cId="2898872019" sldId="582"/>
            <ac:spMk id="9" creationId="{66E77D59-1F51-407A-A7FA-0BB12EEE42BB}"/>
          </ac:spMkLst>
        </pc:spChg>
      </pc:sldChg>
      <pc:sldChg chg="modSp modAnim">
        <pc:chgData name="Girum Urgessa" userId="bb2382df1d4da376" providerId="LiveId" clId="{F0CCADA9-22DA-4B80-B005-5CB791AEF121}" dt="2023-09-27T09:27:05.462" v="8247"/>
        <pc:sldMkLst>
          <pc:docMk/>
          <pc:sldMk cId="239770399" sldId="583"/>
        </pc:sldMkLst>
        <pc:spChg chg="mod">
          <ac:chgData name="Girum Urgessa" userId="bb2382df1d4da376" providerId="LiveId" clId="{F0CCADA9-22DA-4B80-B005-5CB791AEF121}" dt="2023-09-26T02:28:49.244" v="412" actId="20577"/>
          <ac:spMkLst>
            <pc:docMk/>
            <pc:sldMk cId="239770399" sldId="583"/>
            <ac:spMk id="9" creationId="{66E77D59-1F51-407A-A7FA-0BB12EEE42BB}"/>
          </ac:spMkLst>
        </pc:spChg>
      </pc:sldChg>
      <pc:sldChg chg="addSp modSp add mod">
        <pc:chgData name="Girum Urgessa" userId="bb2382df1d4da376" providerId="LiveId" clId="{F0CCADA9-22DA-4B80-B005-5CB791AEF121}" dt="2023-09-27T09:44:47.232" v="8422" actId="14100"/>
        <pc:sldMkLst>
          <pc:docMk/>
          <pc:sldMk cId="994951800" sldId="584"/>
        </pc:sldMkLst>
        <pc:spChg chg="add mod ord">
          <ac:chgData name="Girum Urgessa" userId="bb2382df1d4da376" providerId="LiveId" clId="{F0CCADA9-22DA-4B80-B005-5CB791AEF121}" dt="2023-09-27T09:44:47.232" v="8422" actId="14100"/>
          <ac:spMkLst>
            <pc:docMk/>
            <pc:sldMk cId="994951800" sldId="584"/>
            <ac:spMk id="2" creationId="{1616AE1A-9589-F7DB-BF9C-1F5649C05174}"/>
          </ac:spMkLst>
        </pc:spChg>
        <pc:spChg chg="mod ord">
          <ac:chgData name="Girum Urgessa" userId="bb2382df1d4da376" providerId="LiveId" clId="{F0CCADA9-22DA-4B80-B005-5CB791AEF121}" dt="2023-09-27T09:44:13.343" v="8390" actId="167"/>
          <ac:spMkLst>
            <pc:docMk/>
            <pc:sldMk cId="994951800" sldId="584"/>
            <ac:spMk id="4" creationId="{EC64A800-E85C-40D2-80B1-C4BB3B855DAC}"/>
          </ac:spMkLst>
        </pc:spChg>
      </pc:sldChg>
      <pc:sldChg chg="add del">
        <pc:chgData name="Girum Urgessa" userId="bb2382df1d4da376" providerId="LiveId" clId="{F0CCADA9-22DA-4B80-B005-5CB791AEF121}" dt="2023-09-26T02:31:29.746" v="422"/>
        <pc:sldMkLst>
          <pc:docMk/>
          <pc:sldMk cId="1299477931" sldId="584"/>
        </pc:sldMkLst>
      </pc:sldChg>
      <pc:sldChg chg="del">
        <pc:chgData name="Girum Urgessa" userId="bb2382df1d4da376" providerId="LiveId" clId="{F0CCADA9-22DA-4B80-B005-5CB791AEF121}" dt="2023-09-26T02:26:28.788" v="377" actId="47"/>
        <pc:sldMkLst>
          <pc:docMk/>
          <pc:sldMk cId="2035638433" sldId="584"/>
        </pc:sldMkLst>
      </pc:sldChg>
      <pc:sldChg chg="addSp modSp add mod">
        <pc:chgData name="Girum Urgessa" userId="bb2382df1d4da376" providerId="LiveId" clId="{F0CCADA9-22DA-4B80-B005-5CB791AEF121}" dt="2023-09-27T09:45:44.930" v="8437" actId="167"/>
        <pc:sldMkLst>
          <pc:docMk/>
          <pc:sldMk cId="2342007930" sldId="585"/>
        </pc:sldMkLst>
        <pc:spChg chg="add mod ord">
          <ac:chgData name="Girum Urgessa" userId="bb2382df1d4da376" providerId="LiveId" clId="{F0CCADA9-22DA-4B80-B005-5CB791AEF121}" dt="2023-09-27T09:45:44.930" v="8437" actId="167"/>
          <ac:spMkLst>
            <pc:docMk/>
            <pc:sldMk cId="2342007930" sldId="585"/>
            <ac:spMk id="2" creationId="{EF3EAF41-4C2F-04A2-634F-E6A0C0B60A11}"/>
          </ac:spMkLst>
        </pc:spChg>
        <pc:spChg chg="mod ord">
          <ac:chgData name="Girum Urgessa" userId="bb2382df1d4da376" providerId="LiveId" clId="{F0CCADA9-22DA-4B80-B005-5CB791AEF121}" dt="2023-09-27T09:45:17.986" v="8435" actId="167"/>
          <ac:spMkLst>
            <pc:docMk/>
            <pc:sldMk cId="2342007930" sldId="585"/>
            <ac:spMk id="4" creationId="{EC64A800-E85C-40D2-80B1-C4BB3B855DAC}"/>
          </ac:spMkLst>
        </pc:spChg>
      </pc:sldChg>
      <pc:sldChg chg="add del">
        <pc:chgData name="Girum Urgessa" userId="bb2382df1d4da376" providerId="LiveId" clId="{F0CCADA9-22DA-4B80-B005-5CB791AEF121}" dt="2023-09-26T02:31:29.673" v="421"/>
        <pc:sldMkLst>
          <pc:docMk/>
          <pc:sldMk cId="3758043978" sldId="585"/>
        </pc:sldMkLst>
      </pc:sldChg>
      <pc:sldChg chg="del">
        <pc:chgData name="Girum Urgessa" userId="bb2382df1d4da376" providerId="LiveId" clId="{F0CCADA9-22DA-4B80-B005-5CB791AEF121}" dt="2023-09-26T02:26:34.278" v="378" actId="47"/>
        <pc:sldMkLst>
          <pc:docMk/>
          <pc:sldMk cId="3825156097" sldId="585"/>
        </pc:sldMkLst>
      </pc:sldChg>
      <pc:sldChg chg="addSp modSp add mod">
        <pc:chgData name="Girum Urgessa" userId="bb2382df1d4da376" providerId="LiveId" clId="{F0CCADA9-22DA-4B80-B005-5CB791AEF121}" dt="2023-09-27T09:46:40.967" v="8461" actId="167"/>
        <pc:sldMkLst>
          <pc:docMk/>
          <pc:sldMk cId="2254582380" sldId="586"/>
        </pc:sldMkLst>
        <pc:spChg chg="add mod ord">
          <ac:chgData name="Girum Urgessa" userId="bb2382df1d4da376" providerId="LiveId" clId="{F0CCADA9-22DA-4B80-B005-5CB791AEF121}" dt="2023-09-27T09:46:40.967" v="8461" actId="167"/>
          <ac:spMkLst>
            <pc:docMk/>
            <pc:sldMk cId="2254582380" sldId="586"/>
            <ac:spMk id="2" creationId="{64B48541-BA38-DCFD-4BB0-23C6D1AA4DAD}"/>
          </ac:spMkLst>
        </pc:spChg>
        <pc:spChg chg="mod ord">
          <ac:chgData name="Girum Urgessa" userId="bb2382df1d4da376" providerId="LiveId" clId="{F0CCADA9-22DA-4B80-B005-5CB791AEF121}" dt="2023-09-27T09:46:19.399" v="8450" actId="5793"/>
          <ac:spMkLst>
            <pc:docMk/>
            <pc:sldMk cId="2254582380" sldId="586"/>
            <ac:spMk id="4" creationId="{EC64A800-E85C-40D2-80B1-C4BB3B855DAC}"/>
          </ac:spMkLst>
        </pc:spChg>
      </pc:sldChg>
      <pc:sldChg chg="addSp modSp add mod">
        <pc:chgData name="Girum Urgessa" userId="bb2382df1d4da376" providerId="LiveId" clId="{F0CCADA9-22DA-4B80-B005-5CB791AEF121}" dt="2023-09-27T09:47:20.255" v="8476" actId="167"/>
        <pc:sldMkLst>
          <pc:docMk/>
          <pc:sldMk cId="1490896893" sldId="587"/>
        </pc:sldMkLst>
        <pc:spChg chg="add mod ord">
          <ac:chgData name="Girum Urgessa" userId="bb2382df1d4da376" providerId="LiveId" clId="{F0CCADA9-22DA-4B80-B005-5CB791AEF121}" dt="2023-09-27T09:47:20.255" v="8476" actId="167"/>
          <ac:spMkLst>
            <pc:docMk/>
            <pc:sldMk cId="1490896893" sldId="587"/>
            <ac:spMk id="2" creationId="{8D350829-2BD9-EDEF-EFD3-25ADEB301742}"/>
          </ac:spMkLst>
        </pc:spChg>
        <pc:spChg chg="mod ord">
          <ac:chgData name="Girum Urgessa" userId="bb2382df1d4da376" providerId="LiveId" clId="{F0CCADA9-22DA-4B80-B005-5CB791AEF121}" dt="2023-09-27T09:47:03.558" v="8474" actId="167"/>
          <ac:spMkLst>
            <pc:docMk/>
            <pc:sldMk cId="1490896893" sldId="587"/>
            <ac:spMk id="4" creationId="{EC64A800-E85C-40D2-80B1-C4BB3B855DAC}"/>
          </ac:spMkLst>
        </pc:spChg>
      </pc:sldChg>
      <pc:sldChg chg="addSp modSp add mod">
        <pc:chgData name="Girum Urgessa" userId="bb2382df1d4da376" providerId="LiveId" clId="{F0CCADA9-22DA-4B80-B005-5CB791AEF121}" dt="2023-09-27T09:48:10.083" v="8495" actId="167"/>
        <pc:sldMkLst>
          <pc:docMk/>
          <pc:sldMk cId="3135920937" sldId="588"/>
        </pc:sldMkLst>
        <pc:spChg chg="add mod ord">
          <ac:chgData name="Girum Urgessa" userId="bb2382df1d4da376" providerId="LiveId" clId="{F0CCADA9-22DA-4B80-B005-5CB791AEF121}" dt="2023-09-27T09:48:10.083" v="8495" actId="167"/>
          <ac:spMkLst>
            <pc:docMk/>
            <pc:sldMk cId="3135920937" sldId="588"/>
            <ac:spMk id="2" creationId="{ACFF2A5C-BEAF-FDFB-3F9D-115C4891680E}"/>
          </ac:spMkLst>
        </pc:spChg>
        <pc:spChg chg="mod ord">
          <ac:chgData name="Girum Urgessa" userId="bb2382df1d4da376" providerId="LiveId" clId="{F0CCADA9-22DA-4B80-B005-5CB791AEF121}" dt="2023-09-27T09:47:45.820" v="8489" actId="167"/>
          <ac:spMkLst>
            <pc:docMk/>
            <pc:sldMk cId="3135920937" sldId="588"/>
            <ac:spMk id="4" creationId="{EC64A800-E85C-40D2-80B1-C4BB3B855DAC}"/>
          </ac:spMkLst>
        </pc:spChg>
      </pc:sldChg>
      <pc:sldChg chg="addSp modSp add mod">
        <pc:chgData name="Girum Urgessa" userId="bb2382df1d4da376" providerId="LiveId" clId="{F0CCADA9-22DA-4B80-B005-5CB791AEF121}" dt="2023-09-27T09:49:17.020" v="8525" actId="1037"/>
        <pc:sldMkLst>
          <pc:docMk/>
          <pc:sldMk cId="4191798259" sldId="589"/>
        </pc:sldMkLst>
        <pc:spChg chg="add mod ord">
          <ac:chgData name="Girum Urgessa" userId="bb2382df1d4da376" providerId="LiveId" clId="{F0CCADA9-22DA-4B80-B005-5CB791AEF121}" dt="2023-09-27T09:49:17.020" v="8525" actId="1037"/>
          <ac:spMkLst>
            <pc:docMk/>
            <pc:sldMk cId="4191798259" sldId="589"/>
            <ac:spMk id="2" creationId="{70022959-5075-24DF-42BE-941A027EB042}"/>
          </ac:spMkLst>
        </pc:spChg>
        <pc:spChg chg="mod ord">
          <ac:chgData name="Girum Urgessa" userId="bb2382df1d4da376" providerId="LiveId" clId="{F0CCADA9-22DA-4B80-B005-5CB791AEF121}" dt="2023-09-27T09:48:52.758" v="8509" actId="167"/>
          <ac:spMkLst>
            <pc:docMk/>
            <pc:sldMk cId="4191798259" sldId="589"/>
            <ac:spMk id="4" creationId="{EC64A800-E85C-40D2-80B1-C4BB3B855DAC}"/>
          </ac:spMkLst>
        </pc:spChg>
      </pc:sldChg>
      <pc:sldChg chg="modSp add mod modAnim modNotesTx">
        <pc:chgData name="Girum Urgessa" userId="bb2382df1d4da376" providerId="LiveId" clId="{F0CCADA9-22DA-4B80-B005-5CB791AEF121}" dt="2023-09-27T09:26:59.870" v="8246"/>
        <pc:sldMkLst>
          <pc:docMk/>
          <pc:sldMk cId="440545167" sldId="590"/>
        </pc:sldMkLst>
        <pc:spChg chg="mod">
          <ac:chgData name="Girum Urgessa" userId="bb2382df1d4da376" providerId="LiveId" clId="{F0CCADA9-22DA-4B80-B005-5CB791AEF121}" dt="2023-09-26T02:41:11.622" v="776" actId="20577"/>
          <ac:spMkLst>
            <pc:docMk/>
            <pc:sldMk cId="440545167" sldId="590"/>
            <ac:spMk id="4" creationId="{985FDE5B-F0FA-4F27-A4ED-0F12A3620BC7}"/>
          </ac:spMkLst>
        </pc:spChg>
        <pc:spChg chg="mod">
          <ac:chgData name="Girum Urgessa" userId="bb2382df1d4da376" providerId="LiveId" clId="{F0CCADA9-22DA-4B80-B005-5CB791AEF121}" dt="2023-09-26T02:39:38.396" v="762" actId="20577"/>
          <ac:spMkLst>
            <pc:docMk/>
            <pc:sldMk cId="440545167" sldId="590"/>
            <ac:spMk id="9" creationId="{66E77D59-1F51-407A-A7FA-0BB12EEE42BB}"/>
          </ac:spMkLst>
        </pc:spChg>
        <pc:graphicFrameChg chg="mod modGraphic">
          <ac:chgData name="Girum Urgessa" userId="bb2382df1d4da376" providerId="LiveId" clId="{F0CCADA9-22DA-4B80-B005-5CB791AEF121}" dt="2023-09-26T02:51:22.351" v="1335" actId="255"/>
          <ac:graphicFrameMkLst>
            <pc:docMk/>
            <pc:sldMk cId="440545167" sldId="590"/>
            <ac:graphicFrameMk id="6" creationId="{3D9E42E2-F8AF-4D2B-96D4-A2553EDD9527}"/>
          </ac:graphicFrameMkLst>
        </pc:graphicFrameChg>
      </pc:sldChg>
      <pc:sldChg chg="add del">
        <pc:chgData name="Girum Urgessa" userId="bb2382df1d4da376" providerId="LiveId" clId="{F0CCADA9-22DA-4B80-B005-5CB791AEF121}" dt="2023-09-26T02:38:05.857" v="430"/>
        <pc:sldMkLst>
          <pc:docMk/>
          <pc:sldMk cId="1473396784" sldId="590"/>
        </pc:sldMkLst>
      </pc:sldChg>
      <pc:sldChg chg="delSp modSp add mod delAnim modAnim">
        <pc:chgData name="Girum Urgessa" userId="bb2382df1d4da376" providerId="LiveId" clId="{F0CCADA9-22DA-4B80-B005-5CB791AEF121}" dt="2023-09-27T09:23:01.206" v="8216"/>
        <pc:sldMkLst>
          <pc:docMk/>
          <pc:sldMk cId="1854482588" sldId="591"/>
        </pc:sldMkLst>
        <pc:spChg chg="del">
          <ac:chgData name="Girum Urgessa" userId="bb2382df1d4da376" providerId="LiveId" clId="{F0CCADA9-22DA-4B80-B005-5CB791AEF121}" dt="2023-09-27T09:22:11.519" v="8211" actId="478"/>
          <ac:spMkLst>
            <pc:docMk/>
            <pc:sldMk cId="1854482588" sldId="591"/>
            <ac:spMk id="7" creationId="{647E9072-AF2C-4555-97F9-F436E018C2E9}"/>
          </ac:spMkLst>
        </pc:spChg>
        <pc:spChg chg="mod">
          <ac:chgData name="Girum Urgessa" userId="bb2382df1d4da376" providerId="LiveId" clId="{F0CCADA9-22DA-4B80-B005-5CB791AEF121}" dt="2023-09-27T07:23:51.266" v="2058" actId="14100"/>
          <ac:spMkLst>
            <pc:docMk/>
            <pc:sldMk cId="1854482588" sldId="591"/>
            <ac:spMk id="9" creationId="{66E77D59-1F51-407A-A7FA-0BB12EEE42BB}"/>
          </ac:spMkLst>
        </pc:spChg>
        <pc:picChg chg="del">
          <ac:chgData name="Girum Urgessa" userId="bb2382df1d4da376" providerId="LiveId" clId="{F0CCADA9-22DA-4B80-B005-5CB791AEF121}" dt="2023-09-27T07:19:28.849" v="1781" actId="478"/>
          <ac:picMkLst>
            <pc:docMk/>
            <pc:sldMk cId="1854482588" sldId="591"/>
            <ac:picMk id="3" creationId="{75E743C9-E4D7-42AA-B5A8-C92D5864273D}"/>
          </ac:picMkLst>
        </pc:picChg>
      </pc:sldChg>
      <pc:sldChg chg="modSp add modAnim">
        <pc:chgData name="Girum Urgessa" userId="bb2382df1d4da376" providerId="LiveId" clId="{F0CCADA9-22DA-4B80-B005-5CB791AEF121}" dt="2023-09-27T09:24:26.144" v="8223"/>
        <pc:sldMkLst>
          <pc:docMk/>
          <pc:sldMk cId="530318919" sldId="592"/>
        </pc:sldMkLst>
        <pc:spChg chg="mod">
          <ac:chgData name="Girum Urgessa" userId="bb2382df1d4da376" providerId="LiveId" clId="{F0CCADA9-22DA-4B80-B005-5CB791AEF121}" dt="2023-09-27T07:35:22.152" v="2528" actId="20577"/>
          <ac:spMkLst>
            <pc:docMk/>
            <pc:sldMk cId="530318919" sldId="592"/>
            <ac:spMk id="9" creationId="{66E77D59-1F51-407A-A7FA-0BB12EEE42BB}"/>
          </ac:spMkLst>
        </pc:spChg>
      </pc:sldChg>
      <pc:sldChg chg="addSp delSp modSp add mod modAnim">
        <pc:chgData name="Girum Urgessa" userId="bb2382df1d4da376" providerId="LiveId" clId="{F0CCADA9-22DA-4B80-B005-5CB791AEF121}" dt="2023-09-27T09:25:14.660" v="8229"/>
        <pc:sldMkLst>
          <pc:docMk/>
          <pc:sldMk cId="1277816335" sldId="593"/>
        </pc:sldMkLst>
        <pc:spChg chg="add mod">
          <ac:chgData name="Girum Urgessa" userId="bb2382df1d4da376" providerId="LiveId" clId="{F0CCADA9-22DA-4B80-B005-5CB791AEF121}" dt="2023-09-27T09:21:03.696" v="8210"/>
          <ac:spMkLst>
            <pc:docMk/>
            <pc:sldMk cId="1277816335" sldId="593"/>
            <ac:spMk id="2" creationId="{FDE0BCD2-186A-2020-D7BF-09E60B1FF08D}"/>
          </ac:spMkLst>
        </pc:spChg>
        <pc:spChg chg="del">
          <ac:chgData name="Girum Urgessa" userId="bb2382df1d4da376" providerId="LiveId" clId="{F0CCADA9-22DA-4B80-B005-5CB791AEF121}" dt="2023-09-27T09:21:02.297" v="8209" actId="478"/>
          <ac:spMkLst>
            <pc:docMk/>
            <pc:sldMk cId="1277816335" sldId="593"/>
            <ac:spMk id="4" creationId="{985FDE5B-F0FA-4F27-A4ED-0F12A3620BC7}"/>
          </ac:spMkLst>
        </pc:spChg>
        <pc:spChg chg="mod">
          <ac:chgData name="Girum Urgessa" userId="bb2382df1d4da376" providerId="LiveId" clId="{F0CCADA9-22DA-4B80-B005-5CB791AEF121}" dt="2023-09-27T07:58:11.811" v="3564" actId="20577"/>
          <ac:spMkLst>
            <pc:docMk/>
            <pc:sldMk cId="1277816335" sldId="593"/>
            <ac:spMk id="9" creationId="{66E77D59-1F51-407A-A7FA-0BB12EEE42BB}"/>
          </ac:spMkLst>
        </pc:spChg>
      </pc:sldChg>
      <pc:sldChg chg="modSp add del modAnim">
        <pc:chgData name="Girum Urgessa" userId="bb2382df1d4da376" providerId="LiveId" clId="{F0CCADA9-22DA-4B80-B005-5CB791AEF121}" dt="2023-09-27T07:56:56.974" v="3435" actId="2696"/>
        <pc:sldMkLst>
          <pc:docMk/>
          <pc:sldMk cId="1819803090" sldId="593"/>
        </pc:sldMkLst>
        <pc:spChg chg="mod">
          <ac:chgData name="Girum Urgessa" userId="bb2382df1d4da376" providerId="LiveId" clId="{F0CCADA9-22DA-4B80-B005-5CB791AEF121}" dt="2023-09-27T07:56:26.736" v="3434" actId="5793"/>
          <ac:spMkLst>
            <pc:docMk/>
            <pc:sldMk cId="1819803090" sldId="593"/>
            <ac:spMk id="9" creationId="{66E77D59-1F51-407A-A7FA-0BB12EEE42BB}"/>
          </ac:spMkLst>
        </pc:spChg>
      </pc:sldChg>
      <pc:sldChg chg="addSp delSp modSp add mod modAnim">
        <pc:chgData name="Girum Urgessa" userId="bb2382df1d4da376" providerId="LiveId" clId="{F0CCADA9-22DA-4B80-B005-5CB791AEF121}" dt="2023-09-27T09:25:35.541" v="8233"/>
        <pc:sldMkLst>
          <pc:docMk/>
          <pc:sldMk cId="2798856935" sldId="594"/>
        </pc:sldMkLst>
        <pc:spChg chg="add mod">
          <ac:chgData name="Girum Urgessa" userId="bb2382df1d4da376" providerId="LiveId" clId="{F0CCADA9-22DA-4B80-B005-5CB791AEF121}" dt="2023-09-27T09:20:44.605" v="8208"/>
          <ac:spMkLst>
            <pc:docMk/>
            <pc:sldMk cId="2798856935" sldId="594"/>
            <ac:spMk id="2" creationId="{54EEC7DA-6DFA-3AA0-59F7-F58F7F5AE51C}"/>
          </ac:spMkLst>
        </pc:spChg>
        <pc:spChg chg="del">
          <ac:chgData name="Girum Urgessa" userId="bb2382df1d4da376" providerId="LiveId" clId="{F0CCADA9-22DA-4B80-B005-5CB791AEF121}" dt="2023-09-27T09:20:42.887" v="8207" actId="478"/>
          <ac:spMkLst>
            <pc:docMk/>
            <pc:sldMk cId="2798856935" sldId="594"/>
            <ac:spMk id="4" creationId="{985FDE5B-F0FA-4F27-A4ED-0F12A3620BC7}"/>
          </ac:spMkLst>
        </pc:spChg>
        <pc:spChg chg="mod">
          <ac:chgData name="Girum Urgessa" userId="bb2382df1d4da376" providerId="LiveId" clId="{F0CCADA9-22DA-4B80-B005-5CB791AEF121}" dt="2023-09-27T08:04:08.393" v="3808" actId="20577"/>
          <ac:spMkLst>
            <pc:docMk/>
            <pc:sldMk cId="2798856935" sldId="594"/>
            <ac:spMk id="9" creationId="{66E77D59-1F51-407A-A7FA-0BB12EEE42BB}"/>
          </ac:spMkLst>
        </pc:spChg>
      </pc:sldChg>
      <pc:sldChg chg="addSp delSp modSp add mod modAnim">
        <pc:chgData name="Girum Urgessa" userId="bb2382df1d4da376" providerId="LiveId" clId="{F0CCADA9-22DA-4B80-B005-5CB791AEF121}" dt="2023-09-27T09:25:44.944" v="8235"/>
        <pc:sldMkLst>
          <pc:docMk/>
          <pc:sldMk cId="2231152604" sldId="595"/>
        </pc:sldMkLst>
        <pc:spChg chg="add mod">
          <ac:chgData name="Girum Urgessa" userId="bb2382df1d4da376" providerId="LiveId" clId="{F0CCADA9-22DA-4B80-B005-5CB791AEF121}" dt="2023-09-27T09:20:29.284" v="8206"/>
          <ac:spMkLst>
            <pc:docMk/>
            <pc:sldMk cId="2231152604" sldId="595"/>
            <ac:spMk id="2" creationId="{A83449E8-FD14-0E9B-9577-3BBB80FFF7F2}"/>
          </ac:spMkLst>
        </pc:spChg>
        <pc:spChg chg="del">
          <ac:chgData name="Girum Urgessa" userId="bb2382df1d4da376" providerId="LiveId" clId="{F0CCADA9-22DA-4B80-B005-5CB791AEF121}" dt="2023-09-27T09:20:21.209" v="8205" actId="478"/>
          <ac:spMkLst>
            <pc:docMk/>
            <pc:sldMk cId="2231152604" sldId="595"/>
            <ac:spMk id="4" creationId="{985FDE5B-F0FA-4F27-A4ED-0F12A3620BC7}"/>
          </ac:spMkLst>
        </pc:spChg>
        <pc:spChg chg="mod">
          <ac:chgData name="Girum Urgessa" userId="bb2382df1d4da376" providerId="LiveId" clId="{F0CCADA9-22DA-4B80-B005-5CB791AEF121}" dt="2023-09-27T08:05:47.360" v="3928" actId="20577"/>
          <ac:spMkLst>
            <pc:docMk/>
            <pc:sldMk cId="2231152604" sldId="595"/>
            <ac:spMk id="9" creationId="{66E77D59-1F51-407A-A7FA-0BB12EEE42BB}"/>
          </ac:spMkLst>
        </pc:spChg>
      </pc:sldChg>
      <pc:sldChg chg="modSp add mod modAnim">
        <pc:chgData name="Girum Urgessa" userId="bb2382df1d4da376" providerId="LiveId" clId="{F0CCADA9-22DA-4B80-B005-5CB791AEF121}" dt="2023-09-27T09:25:55.569" v="8237"/>
        <pc:sldMkLst>
          <pc:docMk/>
          <pc:sldMk cId="3070529170" sldId="596"/>
        </pc:sldMkLst>
        <pc:spChg chg="mod">
          <ac:chgData name="Girum Urgessa" userId="bb2382df1d4da376" providerId="LiveId" clId="{F0CCADA9-22DA-4B80-B005-5CB791AEF121}" dt="2023-09-27T09:20:09.481" v="8204" actId="313"/>
          <ac:spMkLst>
            <pc:docMk/>
            <pc:sldMk cId="3070529170" sldId="596"/>
            <ac:spMk id="4" creationId="{985FDE5B-F0FA-4F27-A4ED-0F12A3620BC7}"/>
          </ac:spMkLst>
        </pc:spChg>
        <pc:spChg chg="mod">
          <ac:chgData name="Girum Urgessa" userId="bb2382df1d4da376" providerId="LiveId" clId="{F0CCADA9-22DA-4B80-B005-5CB791AEF121}" dt="2023-09-27T08:08:59.799" v="4299" actId="20577"/>
          <ac:spMkLst>
            <pc:docMk/>
            <pc:sldMk cId="3070529170" sldId="596"/>
            <ac:spMk id="9" creationId="{66E77D59-1F51-407A-A7FA-0BB12EEE42BB}"/>
          </ac:spMkLst>
        </pc:spChg>
      </pc:sldChg>
      <pc:sldChg chg="modSp add mod modAnim">
        <pc:chgData name="Girum Urgessa" userId="bb2382df1d4da376" providerId="LiveId" clId="{F0CCADA9-22DA-4B80-B005-5CB791AEF121}" dt="2023-09-27T09:29:31.364" v="8262"/>
        <pc:sldMkLst>
          <pc:docMk/>
          <pc:sldMk cId="897742845" sldId="597"/>
        </pc:sldMkLst>
        <pc:spChg chg="mod">
          <ac:chgData name="Girum Urgessa" userId="bb2382df1d4da376" providerId="LiveId" clId="{F0CCADA9-22DA-4B80-B005-5CB791AEF121}" dt="2023-09-27T09:19:28.977" v="8150" actId="20577"/>
          <ac:spMkLst>
            <pc:docMk/>
            <pc:sldMk cId="897742845" sldId="597"/>
            <ac:spMk id="4" creationId="{985FDE5B-F0FA-4F27-A4ED-0F12A3620BC7}"/>
          </ac:spMkLst>
        </pc:spChg>
        <pc:spChg chg="mod">
          <ac:chgData name="Girum Urgessa" userId="bb2382df1d4da376" providerId="LiveId" clId="{F0CCADA9-22DA-4B80-B005-5CB791AEF121}" dt="2023-09-27T08:11:54.314" v="4397" actId="20577"/>
          <ac:spMkLst>
            <pc:docMk/>
            <pc:sldMk cId="897742845" sldId="597"/>
            <ac:spMk id="9" creationId="{66E77D59-1F51-407A-A7FA-0BB12EEE42BB}"/>
          </ac:spMkLst>
        </pc:spChg>
      </pc:sldChg>
      <pc:sldChg chg="modSp add mod modAnim">
        <pc:chgData name="Girum Urgessa" userId="bb2382df1d4da376" providerId="LiveId" clId="{F0CCADA9-22DA-4B80-B005-5CB791AEF121}" dt="2023-09-27T09:29:17.808" v="8260"/>
        <pc:sldMkLst>
          <pc:docMk/>
          <pc:sldMk cId="1076007591" sldId="598"/>
        </pc:sldMkLst>
        <pc:spChg chg="mod">
          <ac:chgData name="Girum Urgessa" userId="bb2382df1d4da376" providerId="LiveId" clId="{F0CCADA9-22DA-4B80-B005-5CB791AEF121}" dt="2023-09-27T09:18:56.167" v="8098" actId="313"/>
          <ac:spMkLst>
            <pc:docMk/>
            <pc:sldMk cId="1076007591" sldId="598"/>
            <ac:spMk id="4" creationId="{985FDE5B-F0FA-4F27-A4ED-0F12A3620BC7}"/>
          </ac:spMkLst>
        </pc:spChg>
        <pc:spChg chg="mod">
          <ac:chgData name="Girum Urgessa" userId="bb2382df1d4da376" providerId="LiveId" clId="{F0CCADA9-22DA-4B80-B005-5CB791AEF121}" dt="2023-09-27T08:13:53.493" v="4437" actId="20577"/>
          <ac:spMkLst>
            <pc:docMk/>
            <pc:sldMk cId="1076007591" sldId="598"/>
            <ac:spMk id="9" creationId="{66E77D59-1F51-407A-A7FA-0BB12EEE42BB}"/>
          </ac:spMkLst>
        </pc:spChg>
      </pc:sldChg>
      <pc:sldChg chg="modSp add mod modAnim">
        <pc:chgData name="Girum Urgessa" userId="bb2382df1d4da376" providerId="LiveId" clId="{F0CCADA9-22DA-4B80-B005-5CB791AEF121}" dt="2023-09-27T09:28:55.984" v="8258"/>
        <pc:sldMkLst>
          <pc:docMk/>
          <pc:sldMk cId="1194569994" sldId="599"/>
        </pc:sldMkLst>
        <pc:spChg chg="mod">
          <ac:chgData name="Girum Urgessa" userId="bb2382df1d4da376" providerId="LiveId" clId="{F0CCADA9-22DA-4B80-B005-5CB791AEF121}" dt="2023-09-27T09:18:13.303" v="8044" actId="20577"/>
          <ac:spMkLst>
            <pc:docMk/>
            <pc:sldMk cId="1194569994" sldId="599"/>
            <ac:spMk id="4" creationId="{985FDE5B-F0FA-4F27-A4ED-0F12A3620BC7}"/>
          </ac:spMkLst>
        </pc:spChg>
        <pc:spChg chg="mod">
          <ac:chgData name="Girum Urgessa" userId="bb2382df1d4da376" providerId="LiveId" clId="{F0CCADA9-22DA-4B80-B005-5CB791AEF121}" dt="2023-09-27T08:19:31.014" v="4543" actId="20577"/>
          <ac:spMkLst>
            <pc:docMk/>
            <pc:sldMk cId="1194569994" sldId="599"/>
            <ac:spMk id="9" creationId="{66E77D59-1F51-407A-A7FA-0BB12EEE42BB}"/>
          </ac:spMkLst>
        </pc:spChg>
      </pc:sldChg>
      <pc:sldChg chg="modSp add mod modAnim">
        <pc:chgData name="Girum Urgessa" userId="bb2382df1d4da376" providerId="LiveId" clId="{F0CCADA9-22DA-4B80-B005-5CB791AEF121}" dt="2023-09-27T09:28:30.608" v="8255"/>
        <pc:sldMkLst>
          <pc:docMk/>
          <pc:sldMk cId="1866597103" sldId="600"/>
        </pc:sldMkLst>
        <pc:spChg chg="mod">
          <ac:chgData name="Girum Urgessa" userId="bb2382df1d4da376" providerId="LiveId" clId="{F0CCADA9-22DA-4B80-B005-5CB791AEF121}" dt="2023-09-27T09:16:44.144" v="7946" actId="20577"/>
          <ac:spMkLst>
            <pc:docMk/>
            <pc:sldMk cId="1866597103" sldId="600"/>
            <ac:spMk id="4" creationId="{985FDE5B-F0FA-4F27-A4ED-0F12A3620BC7}"/>
          </ac:spMkLst>
        </pc:spChg>
        <pc:spChg chg="mod">
          <ac:chgData name="Girum Urgessa" userId="bb2382df1d4da376" providerId="LiveId" clId="{F0CCADA9-22DA-4B80-B005-5CB791AEF121}" dt="2023-09-27T09:17:23.425" v="7998" actId="20577"/>
          <ac:spMkLst>
            <pc:docMk/>
            <pc:sldMk cId="1866597103" sldId="600"/>
            <ac:spMk id="9" creationId="{66E77D59-1F51-407A-A7FA-0BB12EEE42BB}"/>
          </ac:spMkLst>
        </pc:spChg>
      </pc:sldChg>
      <pc:sldChg chg="modSp add mod modAnim">
        <pc:chgData name="Girum Urgessa" userId="bb2382df1d4da376" providerId="LiveId" clId="{F0CCADA9-22DA-4B80-B005-5CB791AEF121}" dt="2023-09-27T09:27:23.542" v="8250"/>
        <pc:sldMkLst>
          <pc:docMk/>
          <pc:sldMk cId="3108527490" sldId="601"/>
        </pc:sldMkLst>
        <pc:spChg chg="mod">
          <ac:chgData name="Girum Urgessa" userId="bb2382df1d4da376" providerId="LiveId" clId="{F0CCADA9-22DA-4B80-B005-5CB791AEF121}" dt="2023-09-27T09:16:21.354" v="7913" actId="20577"/>
          <ac:spMkLst>
            <pc:docMk/>
            <pc:sldMk cId="3108527490" sldId="601"/>
            <ac:spMk id="4" creationId="{985FDE5B-F0FA-4F27-A4ED-0F12A3620BC7}"/>
          </ac:spMkLst>
        </pc:spChg>
        <pc:spChg chg="mod">
          <ac:chgData name="Girum Urgessa" userId="bb2382df1d4da376" providerId="LiveId" clId="{F0CCADA9-22DA-4B80-B005-5CB791AEF121}" dt="2023-09-27T08:27:02.407" v="4866" actId="20577"/>
          <ac:spMkLst>
            <pc:docMk/>
            <pc:sldMk cId="3108527490" sldId="601"/>
            <ac:spMk id="9" creationId="{66E77D59-1F51-407A-A7FA-0BB12EEE42BB}"/>
          </ac:spMkLst>
        </pc:spChg>
      </pc:sldChg>
      <pc:sldChg chg="modSp add mod modAnim">
        <pc:chgData name="Girum Urgessa" userId="bb2382df1d4da376" providerId="LiveId" clId="{F0CCADA9-22DA-4B80-B005-5CB791AEF121}" dt="2023-09-27T09:26:52.725" v="8245"/>
        <pc:sldMkLst>
          <pc:docMk/>
          <pc:sldMk cId="394303187" sldId="602"/>
        </pc:sldMkLst>
        <pc:spChg chg="mod">
          <ac:chgData name="Girum Urgessa" userId="bb2382df1d4da376" providerId="LiveId" clId="{F0CCADA9-22DA-4B80-B005-5CB791AEF121}" dt="2023-09-27T09:15:44.835" v="7873" actId="20577"/>
          <ac:spMkLst>
            <pc:docMk/>
            <pc:sldMk cId="394303187" sldId="602"/>
            <ac:spMk id="4" creationId="{985FDE5B-F0FA-4F27-A4ED-0F12A3620BC7}"/>
          </ac:spMkLst>
        </pc:spChg>
        <pc:spChg chg="mod">
          <ac:chgData name="Girum Urgessa" userId="bb2382df1d4da376" providerId="LiveId" clId="{F0CCADA9-22DA-4B80-B005-5CB791AEF121}" dt="2023-09-27T08:30:09.871" v="4952" actId="20577"/>
          <ac:spMkLst>
            <pc:docMk/>
            <pc:sldMk cId="394303187" sldId="602"/>
            <ac:spMk id="9" creationId="{66E77D59-1F51-407A-A7FA-0BB12EEE42BB}"/>
          </ac:spMkLst>
        </pc:spChg>
      </pc:sldChg>
      <pc:sldChg chg="addSp delSp modSp add mod modAnim">
        <pc:chgData name="Girum Urgessa" userId="bb2382df1d4da376" providerId="LiveId" clId="{F0CCADA9-22DA-4B80-B005-5CB791AEF121}" dt="2023-09-27T09:50:17.924" v="8540"/>
        <pc:sldMkLst>
          <pc:docMk/>
          <pc:sldMk cId="2239288852" sldId="603"/>
        </pc:sldMkLst>
        <pc:spChg chg="add mod">
          <ac:chgData name="Girum Urgessa" userId="bb2382df1d4da376" providerId="LiveId" clId="{F0CCADA9-22DA-4B80-B005-5CB791AEF121}" dt="2023-09-27T09:50:17.924" v="8540"/>
          <ac:spMkLst>
            <pc:docMk/>
            <pc:sldMk cId="2239288852" sldId="603"/>
            <ac:spMk id="2" creationId="{2A1A9E4C-9D5A-0782-82C6-D9D1D3285F70}"/>
          </ac:spMkLst>
        </pc:spChg>
        <pc:spChg chg="del">
          <ac:chgData name="Girum Urgessa" userId="bb2382df1d4da376" providerId="LiveId" clId="{F0CCADA9-22DA-4B80-B005-5CB791AEF121}" dt="2023-09-27T09:50:17.123" v="8539" actId="478"/>
          <ac:spMkLst>
            <pc:docMk/>
            <pc:sldMk cId="2239288852" sldId="603"/>
            <ac:spMk id="5" creationId="{39B8353B-C611-4AE1-AE08-0026C882C8FE}"/>
          </ac:spMkLst>
        </pc:spChg>
        <pc:spChg chg="mod">
          <ac:chgData name="Girum Urgessa" userId="bb2382df1d4da376" providerId="LiveId" clId="{F0CCADA9-22DA-4B80-B005-5CB791AEF121}" dt="2023-09-27T08:38:46.261" v="5657" actId="20577"/>
          <ac:spMkLst>
            <pc:docMk/>
            <pc:sldMk cId="2239288852" sldId="603"/>
            <ac:spMk id="9" creationId="{66E77D59-1F51-407A-A7FA-0BB12EEE42BB}"/>
          </ac:spMkLst>
        </pc:spChg>
      </pc:sldChg>
      <pc:sldChg chg="addSp delSp modSp add mod modAnim">
        <pc:chgData name="Girum Urgessa" userId="bb2382df1d4da376" providerId="LiveId" clId="{F0CCADA9-22DA-4B80-B005-5CB791AEF121}" dt="2023-09-27T09:50:48.523" v="8547"/>
        <pc:sldMkLst>
          <pc:docMk/>
          <pc:sldMk cId="100097082" sldId="604"/>
        </pc:sldMkLst>
        <pc:spChg chg="add mod">
          <ac:chgData name="Girum Urgessa" userId="bb2382df1d4da376" providerId="LiveId" clId="{F0CCADA9-22DA-4B80-B005-5CB791AEF121}" dt="2023-09-27T09:50:05.883" v="8536"/>
          <ac:spMkLst>
            <pc:docMk/>
            <pc:sldMk cId="100097082" sldId="604"/>
            <ac:spMk id="2" creationId="{74884F9D-09C0-0829-F902-2F0C765547FD}"/>
          </ac:spMkLst>
        </pc:spChg>
        <pc:spChg chg="del">
          <ac:chgData name="Girum Urgessa" userId="bb2382df1d4da376" providerId="LiveId" clId="{F0CCADA9-22DA-4B80-B005-5CB791AEF121}" dt="2023-09-27T09:50:04.911" v="8535" actId="478"/>
          <ac:spMkLst>
            <pc:docMk/>
            <pc:sldMk cId="100097082" sldId="604"/>
            <ac:spMk id="5" creationId="{39B8353B-C611-4AE1-AE08-0026C882C8FE}"/>
          </ac:spMkLst>
        </pc:spChg>
      </pc:sldChg>
      <pc:sldChg chg="addSp modSp add del mod modAnim">
        <pc:chgData name="Girum Urgessa" userId="bb2382df1d4da376" providerId="LiveId" clId="{F0CCADA9-22DA-4B80-B005-5CB791AEF121}" dt="2023-09-27T08:47:40.697" v="6154" actId="2696"/>
        <pc:sldMkLst>
          <pc:docMk/>
          <pc:sldMk cId="2948237196" sldId="604"/>
        </pc:sldMkLst>
        <pc:spChg chg="add mod">
          <ac:chgData name="Girum Urgessa" userId="bb2382df1d4da376" providerId="LiveId" clId="{F0CCADA9-22DA-4B80-B005-5CB791AEF121}" dt="2023-09-27T08:46:13.977" v="6153" actId="1076"/>
          <ac:spMkLst>
            <pc:docMk/>
            <pc:sldMk cId="2948237196" sldId="604"/>
            <ac:spMk id="4" creationId="{19A87E9B-A063-0087-ABBE-9C9E8CB4E1C3}"/>
          </ac:spMkLst>
        </pc:spChg>
        <pc:spChg chg="mod">
          <ac:chgData name="Girum Urgessa" userId="bb2382df1d4da376" providerId="LiveId" clId="{F0CCADA9-22DA-4B80-B005-5CB791AEF121}" dt="2023-09-27T08:42:33.364" v="6085" actId="20577"/>
          <ac:spMkLst>
            <pc:docMk/>
            <pc:sldMk cId="2948237196" sldId="604"/>
            <ac:spMk id="9" creationId="{66E77D59-1F51-407A-A7FA-0BB12EEE42BB}"/>
          </ac:spMkLst>
        </pc:spChg>
        <pc:picChg chg="add mod">
          <ac:chgData name="Girum Urgessa" userId="bb2382df1d4da376" providerId="LiveId" clId="{F0CCADA9-22DA-4B80-B005-5CB791AEF121}" dt="2023-09-27T08:44:26.930" v="6088" actId="1076"/>
          <ac:picMkLst>
            <pc:docMk/>
            <pc:sldMk cId="2948237196" sldId="604"/>
            <ac:picMk id="3" creationId="{639140C2-C816-B065-78F7-96FB7BC7403F}"/>
          </ac:picMkLst>
        </pc:picChg>
      </pc:sldChg>
      <pc:sldChg chg="modSp add modAnim">
        <pc:chgData name="Girum Urgessa" userId="bb2382df1d4da376" providerId="LiveId" clId="{F0CCADA9-22DA-4B80-B005-5CB791AEF121}" dt="2023-09-27T09:49:44.700" v="8532" actId="20577"/>
        <pc:sldMkLst>
          <pc:docMk/>
          <pc:sldMk cId="3030429482" sldId="605"/>
        </pc:sldMkLst>
        <pc:spChg chg="mod">
          <ac:chgData name="Girum Urgessa" userId="bb2382df1d4da376" providerId="LiveId" clId="{F0CCADA9-22DA-4B80-B005-5CB791AEF121}" dt="2023-09-27T09:49:44.700" v="8532" actId="20577"/>
          <ac:spMkLst>
            <pc:docMk/>
            <pc:sldMk cId="3030429482" sldId="605"/>
            <ac:spMk id="5" creationId="{39B8353B-C611-4AE1-AE08-0026C882C8FE}"/>
          </ac:spMkLst>
        </pc:spChg>
        <pc:spChg chg="mod">
          <ac:chgData name="Girum Urgessa" userId="bb2382df1d4da376" providerId="LiveId" clId="{F0CCADA9-22DA-4B80-B005-5CB791AEF121}" dt="2023-09-27T08:55:35.077" v="6616" actId="20577"/>
          <ac:spMkLst>
            <pc:docMk/>
            <pc:sldMk cId="3030429482" sldId="605"/>
            <ac:spMk id="9" creationId="{66E77D59-1F51-407A-A7FA-0BB12EEE42BB}"/>
          </ac:spMkLst>
        </pc:spChg>
      </pc:sldChg>
      <pc:sldChg chg="addSp delSp modSp add mod modAnim">
        <pc:chgData name="Girum Urgessa" userId="bb2382df1d4da376" providerId="LiveId" clId="{F0CCADA9-22DA-4B80-B005-5CB791AEF121}" dt="2023-09-27T09:50:23.189" v="8542"/>
        <pc:sldMkLst>
          <pc:docMk/>
          <pc:sldMk cId="313168621" sldId="606"/>
        </pc:sldMkLst>
        <pc:spChg chg="add mod">
          <ac:chgData name="Girum Urgessa" userId="bb2382df1d4da376" providerId="LiveId" clId="{F0CCADA9-22DA-4B80-B005-5CB791AEF121}" dt="2023-09-27T09:50:23.189" v="8542"/>
          <ac:spMkLst>
            <pc:docMk/>
            <pc:sldMk cId="313168621" sldId="606"/>
            <ac:spMk id="2" creationId="{7406825E-10EE-99A0-4A0D-1A9B03BA9D01}"/>
          </ac:spMkLst>
        </pc:spChg>
        <pc:spChg chg="del">
          <ac:chgData name="Girum Urgessa" userId="bb2382df1d4da376" providerId="LiveId" clId="{F0CCADA9-22DA-4B80-B005-5CB791AEF121}" dt="2023-09-27T09:50:22.143" v="8541" actId="478"/>
          <ac:spMkLst>
            <pc:docMk/>
            <pc:sldMk cId="313168621" sldId="606"/>
            <ac:spMk id="5" creationId="{39B8353B-C611-4AE1-AE08-0026C882C8FE}"/>
          </ac:spMkLst>
        </pc:spChg>
        <pc:spChg chg="mod">
          <ac:chgData name="Girum Urgessa" userId="bb2382df1d4da376" providerId="LiveId" clId="{F0CCADA9-22DA-4B80-B005-5CB791AEF121}" dt="2023-09-27T08:59:54.485" v="7103" actId="313"/>
          <ac:spMkLst>
            <pc:docMk/>
            <pc:sldMk cId="313168621" sldId="606"/>
            <ac:spMk id="9" creationId="{66E77D59-1F51-407A-A7FA-0BB12EEE42BB}"/>
          </ac:spMkLst>
        </pc:spChg>
      </pc:sldChg>
      <pc:sldChg chg="addSp delSp modSp add mod modAnim">
        <pc:chgData name="Girum Urgessa" userId="bb2382df1d4da376" providerId="LiveId" clId="{F0CCADA9-22DA-4B80-B005-5CB791AEF121}" dt="2023-09-27T09:50:27.649" v="8544"/>
        <pc:sldMkLst>
          <pc:docMk/>
          <pc:sldMk cId="3305117995" sldId="607"/>
        </pc:sldMkLst>
        <pc:spChg chg="add mod">
          <ac:chgData name="Girum Urgessa" userId="bb2382df1d4da376" providerId="LiveId" clId="{F0CCADA9-22DA-4B80-B005-5CB791AEF121}" dt="2023-09-27T09:50:27.649" v="8544"/>
          <ac:spMkLst>
            <pc:docMk/>
            <pc:sldMk cId="3305117995" sldId="607"/>
            <ac:spMk id="2" creationId="{469837F7-605D-EF28-5A66-BF99EEB95E1B}"/>
          </ac:spMkLst>
        </pc:spChg>
        <pc:spChg chg="del">
          <ac:chgData name="Girum Urgessa" userId="bb2382df1d4da376" providerId="LiveId" clId="{F0CCADA9-22DA-4B80-B005-5CB791AEF121}" dt="2023-09-27T09:50:27.098" v="8543" actId="478"/>
          <ac:spMkLst>
            <pc:docMk/>
            <pc:sldMk cId="3305117995" sldId="607"/>
            <ac:spMk id="5" creationId="{39B8353B-C611-4AE1-AE08-0026C882C8FE}"/>
          </ac:spMkLst>
        </pc:spChg>
        <pc:spChg chg="mod">
          <ac:chgData name="Girum Urgessa" userId="bb2382df1d4da376" providerId="LiveId" clId="{F0CCADA9-22DA-4B80-B005-5CB791AEF121}" dt="2023-09-27T09:07:20.053" v="7496" actId="313"/>
          <ac:spMkLst>
            <pc:docMk/>
            <pc:sldMk cId="3305117995" sldId="607"/>
            <ac:spMk id="9" creationId="{66E77D59-1F51-407A-A7FA-0BB12EEE42BB}"/>
          </ac:spMkLst>
        </pc:spChg>
      </pc:sldChg>
      <pc:sldChg chg="add del">
        <pc:chgData name="Girum Urgessa" userId="bb2382df1d4da376" providerId="LiveId" clId="{F0CCADA9-22DA-4B80-B005-5CB791AEF121}" dt="2023-09-27T09:10:50.066" v="7498" actId="47"/>
        <pc:sldMkLst>
          <pc:docMk/>
          <pc:sldMk cId="306237964" sldId="608"/>
        </pc:sldMkLst>
      </pc:sldChg>
      <pc:sldChg chg="addSp delSp modSp add mod modAnim">
        <pc:chgData name="Girum Urgessa" userId="bb2382df1d4da376" providerId="LiveId" clId="{F0CCADA9-22DA-4B80-B005-5CB791AEF121}" dt="2023-09-27T09:50:32.628" v="8546"/>
        <pc:sldMkLst>
          <pc:docMk/>
          <pc:sldMk cId="2704260064" sldId="608"/>
        </pc:sldMkLst>
        <pc:spChg chg="add mod">
          <ac:chgData name="Girum Urgessa" userId="bb2382df1d4da376" providerId="LiveId" clId="{F0CCADA9-22DA-4B80-B005-5CB791AEF121}" dt="2023-09-27T09:50:32.628" v="8546"/>
          <ac:spMkLst>
            <pc:docMk/>
            <pc:sldMk cId="2704260064" sldId="608"/>
            <ac:spMk id="2" creationId="{A706A2F8-AFA3-6E52-50D7-2F2886C27732}"/>
          </ac:spMkLst>
        </pc:spChg>
        <pc:spChg chg="del mod">
          <ac:chgData name="Girum Urgessa" userId="bb2382df1d4da376" providerId="LiveId" clId="{F0CCADA9-22DA-4B80-B005-5CB791AEF121}" dt="2023-09-27T09:50:32.196" v="8545" actId="478"/>
          <ac:spMkLst>
            <pc:docMk/>
            <pc:sldMk cId="2704260064" sldId="608"/>
            <ac:spMk id="4" creationId="{985FDE5B-F0FA-4F27-A4ED-0F12A3620BC7}"/>
          </ac:spMkLst>
        </pc:spChg>
        <pc:spChg chg="mod">
          <ac:chgData name="Girum Urgessa" userId="bb2382df1d4da376" providerId="LiveId" clId="{F0CCADA9-22DA-4B80-B005-5CB791AEF121}" dt="2023-09-27T09:13:00.966" v="7679" actId="20577"/>
          <ac:spMkLst>
            <pc:docMk/>
            <pc:sldMk cId="2704260064" sldId="608"/>
            <ac:spMk id="9" creationId="{66E77D59-1F51-407A-A7FA-0BB12EEE42BB}"/>
          </ac:spMkLst>
        </pc:spChg>
      </pc:sldChg>
      <pc:sldChg chg="delSp modSp add mod modAnim">
        <pc:chgData name="Girum Urgessa" userId="bb2382df1d4da376" providerId="LiveId" clId="{F0CCADA9-22DA-4B80-B005-5CB791AEF121}" dt="2023-09-27T09:26:10.247" v="8238"/>
        <pc:sldMkLst>
          <pc:docMk/>
          <pc:sldMk cId="504361249" sldId="609"/>
        </pc:sldMkLst>
        <pc:spChg chg="del">
          <ac:chgData name="Girum Urgessa" userId="bb2382df1d4da376" providerId="LiveId" clId="{F0CCADA9-22DA-4B80-B005-5CB791AEF121}" dt="2023-09-27T09:14:23.358" v="7819" actId="478"/>
          <ac:spMkLst>
            <pc:docMk/>
            <pc:sldMk cId="504361249" sldId="609"/>
            <ac:spMk id="4" creationId="{985FDE5B-F0FA-4F27-A4ED-0F12A3620BC7}"/>
          </ac:spMkLst>
        </pc:spChg>
        <pc:spChg chg="mod">
          <ac:chgData name="Girum Urgessa" userId="bb2382df1d4da376" providerId="LiveId" clId="{F0CCADA9-22DA-4B80-B005-5CB791AEF121}" dt="2023-09-27T09:14:44.536" v="7821" actId="20577"/>
          <ac:spMkLst>
            <pc:docMk/>
            <pc:sldMk cId="504361249" sldId="609"/>
            <ac:spMk id="9" creationId="{66E77D59-1F51-407A-A7FA-0BB12EEE42BB}"/>
          </ac:spMkLst>
        </pc:spChg>
      </pc:sldChg>
      <pc:sldChg chg="add del">
        <pc:chgData name="Girum Urgessa" userId="bb2382df1d4da376" providerId="LiveId" clId="{F0CCADA9-22DA-4B80-B005-5CB791AEF121}" dt="2023-09-27T09:41:34.472" v="8357" actId="47"/>
        <pc:sldMkLst>
          <pc:docMk/>
          <pc:sldMk cId="2769400105" sldId="6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533400" y="763588"/>
            <a:ext cx="6704013" cy="3771900"/>
          </a:xfrm>
          <a:prstGeom prst="rect">
            <a:avLst/>
          </a:prstGeom>
        </p:spPr>
        <p:txBody>
          <a:bodyPr lIns="0" tIns="0" rIns="0" bIns="0" anchor="ctr">
            <a:noAutofit/>
          </a:bodyPr>
          <a:lstStyle/>
          <a:p>
            <a:r>
              <a:rPr lang="en-US" sz="1800" b="0" strike="noStrike" spc="-1" dirty="0">
                <a:solidFill>
                  <a:srgbClr val="000000"/>
                </a:solidFill>
                <a:latin typeface="Arial"/>
              </a:rPr>
              <a:t>Click to move the slide</a:t>
            </a:r>
          </a:p>
        </p:txBody>
      </p:sp>
      <p:sp>
        <p:nvSpPr>
          <p:cNvPr id="188"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89"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dirty="0">
                <a:latin typeface="Times New Roman"/>
              </a:rPr>
              <a:t>&lt;header&gt;</a:t>
            </a:r>
          </a:p>
        </p:txBody>
      </p:sp>
      <p:sp>
        <p:nvSpPr>
          <p:cNvPr id="190"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dirty="0">
                <a:latin typeface="Times New Roman"/>
              </a:rPr>
              <a:t>&lt;date/time&gt;</a:t>
            </a:r>
          </a:p>
        </p:txBody>
      </p:sp>
      <p:sp>
        <p:nvSpPr>
          <p:cNvPr id="191"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dirty="0">
                <a:latin typeface="Times New Roman"/>
              </a:rPr>
              <a:t>&lt;footer&gt;</a:t>
            </a:r>
          </a:p>
        </p:txBody>
      </p:sp>
      <p:sp>
        <p:nvSpPr>
          <p:cNvPr id="192"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E9B0F466-3A7C-4D36-94B0-5E4B63D9E751}" type="slidenum">
              <a:rPr lang="en-US" sz="1400" b="0" strike="noStrike" spc="-1">
                <a:latin typeface="Times New Roman"/>
              </a:rPr>
              <a:t>‹#›</a:t>
            </a:fld>
            <a:endParaRPr lang="en-US" sz="1400" b="0" strike="noStrike" spc="-1" dirty="0">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a:t>
            </a:fld>
            <a:endParaRPr lang="en-US" sz="1200" b="0" strike="noStrike" spc="-1" dirty="0">
              <a:latin typeface="Arial"/>
            </a:endParaRPr>
          </a:p>
        </p:txBody>
      </p:sp>
    </p:spTree>
    <p:extLst>
      <p:ext uri="{BB962C8B-B14F-4D97-AF65-F5344CB8AC3E}">
        <p14:creationId xmlns:p14="http://schemas.microsoft.com/office/powerpoint/2010/main" val="130649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10</a:t>
            </a:fld>
            <a:endParaRPr lang="en-US" sz="1200" b="0" strike="noStrike" spc="-1" dirty="0">
              <a:latin typeface="Arial"/>
            </a:endParaRPr>
          </a:p>
        </p:txBody>
      </p:sp>
    </p:spTree>
    <p:extLst>
      <p:ext uri="{BB962C8B-B14F-4D97-AF65-F5344CB8AC3E}">
        <p14:creationId xmlns:p14="http://schemas.microsoft.com/office/powerpoint/2010/main" val="251480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11</a:t>
            </a:fld>
            <a:endParaRPr lang="en-US" sz="1200" b="0" strike="noStrike" spc="-1" dirty="0">
              <a:latin typeface="Arial"/>
            </a:endParaRPr>
          </a:p>
        </p:txBody>
      </p:sp>
    </p:spTree>
    <p:extLst>
      <p:ext uri="{BB962C8B-B14F-4D97-AF65-F5344CB8AC3E}">
        <p14:creationId xmlns:p14="http://schemas.microsoft.com/office/powerpoint/2010/main" val="27403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12</a:t>
            </a:fld>
            <a:endParaRPr lang="en-US" sz="1200" b="0" strike="noStrike" spc="-1" dirty="0">
              <a:latin typeface="Arial"/>
            </a:endParaRPr>
          </a:p>
        </p:txBody>
      </p:sp>
    </p:spTree>
    <p:extLst>
      <p:ext uri="{BB962C8B-B14F-4D97-AF65-F5344CB8AC3E}">
        <p14:creationId xmlns:p14="http://schemas.microsoft.com/office/powerpoint/2010/main" val="227027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13</a:t>
            </a:fld>
            <a:endParaRPr lang="en-US" sz="1200" b="0" strike="noStrike" spc="-1" dirty="0">
              <a:latin typeface="Arial"/>
            </a:endParaRPr>
          </a:p>
        </p:txBody>
      </p:sp>
    </p:spTree>
    <p:extLst>
      <p:ext uri="{BB962C8B-B14F-4D97-AF65-F5344CB8AC3E}">
        <p14:creationId xmlns:p14="http://schemas.microsoft.com/office/powerpoint/2010/main" val="324235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14</a:t>
            </a:fld>
            <a:endParaRPr lang="en-US" sz="1200" b="0" strike="noStrike" spc="-1" dirty="0">
              <a:latin typeface="Arial"/>
            </a:endParaRPr>
          </a:p>
        </p:txBody>
      </p:sp>
    </p:spTree>
    <p:extLst>
      <p:ext uri="{BB962C8B-B14F-4D97-AF65-F5344CB8AC3E}">
        <p14:creationId xmlns:p14="http://schemas.microsoft.com/office/powerpoint/2010/main" val="358203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15</a:t>
            </a:fld>
            <a:endParaRPr lang="en-US" sz="1200" b="0" strike="noStrike" spc="-1" dirty="0">
              <a:latin typeface="Arial"/>
            </a:endParaRPr>
          </a:p>
        </p:txBody>
      </p:sp>
    </p:spTree>
    <p:extLst>
      <p:ext uri="{BB962C8B-B14F-4D97-AF65-F5344CB8AC3E}">
        <p14:creationId xmlns:p14="http://schemas.microsoft.com/office/powerpoint/2010/main" val="401053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16</a:t>
            </a:fld>
            <a:endParaRPr lang="en-US" sz="1200" b="0" strike="noStrike" spc="-1" dirty="0">
              <a:latin typeface="Arial"/>
            </a:endParaRPr>
          </a:p>
        </p:txBody>
      </p:sp>
    </p:spTree>
    <p:extLst>
      <p:ext uri="{BB962C8B-B14F-4D97-AF65-F5344CB8AC3E}">
        <p14:creationId xmlns:p14="http://schemas.microsoft.com/office/powerpoint/2010/main" val="349541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17</a:t>
            </a:fld>
            <a:endParaRPr lang="en-US" sz="1200" b="0" strike="noStrike" spc="-1" dirty="0">
              <a:latin typeface="Arial"/>
            </a:endParaRPr>
          </a:p>
        </p:txBody>
      </p:sp>
    </p:spTree>
    <p:extLst>
      <p:ext uri="{BB962C8B-B14F-4D97-AF65-F5344CB8AC3E}">
        <p14:creationId xmlns:p14="http://schemas.microsoft.com/office/powerpoint/2010/main" val="3175095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18</a:t>
            </a:fld>
            <a:endParaRPr lang="en-US" sz="1200" b="0" strike="noStrike" spc="-1" dirty="0">
              <a:latin typeface="Arial"/>
            </a:endParaRPr>
          </a:p>
        </p:txBody>
      </p:sp>
    </p:spTree>
    <p:extLst>
      <p:ext uri="{BB962C8B-B14F-4D97-AF65-F5344CB8AC3E}">
        <p14:creationId xmlns:p14="http://schemas.microsoft.com/office/powerpoint/2010/main" val="238902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19</a:t>
            </a:fld>
            <a:endParaRPr lang="en-US" sz="1200" b="0" strike="noStrike" spc="-1" dirty="0">
              <a:latin typeface="Arial"/>
            </a:endParaRPr>
          </a:p>
        </p:txBody>
      </p:sp>
    </p:spTree>
    <p:extLst>
      <p:ext uri="{BB962C8B-B14F-4D97-AF65-F5344CB8AC3E}">
        <p14:creationId xmlns:p14="http://schemas.microsoft.com/office/powerpoint/2010/main" val="131937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a:t>
            </a:fld>
            <a:endParaRPr lang="en-US" sz="1200" b="0" strike="noStrike" spc="-1" dirty="0">
              <a:latin typeface="Arial"/>
            </a:endParaRPr>
          </a:p>
        </p:txBody>
      </p:sp>
    </p:spTree>
    <p:extLst>
      <p:ext uri="{BB962C8B-B14F-4D97-AF65-F5344CB8AC3E}">
        <p14:creationId xmlns:p14="http://schemas.microsoft.com/office/powerpoint/2010/main" val="106450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20</a:t>
            </a:fld>
            <a:endParaRPr lang="en-US" sz="1200" b="0" strike="noStrike" spc="-1" dirty="0">
              <a:latin typeface="Arial"/>
            </a:endParaRPr>
          </a:p>
        </p:txBody>
      </p:sp>
    </p:spTree>
    <p:extLst>
      <p:ext uri="{BB962C8B-B14F-4D97-AF65-F5344CB8AC3E}">
        <p14:creationId xmlns:p14="http://schemas.microsoft.com/office/powerpoint/2010/main" val="2493649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21</a:t>
            </a:fld>
            <a:endParaRPr lang="en-US" sz="1200" b="0" strike="noStrike" spc="-1" dirty="0">
              <a:latin typeface="Arial"/>
            </a:endParaRPr>
          </a:p>
        </p:txBody>
      </p:sp>
    </p:spTree>
    <p:extLst>
      <p:ext uri="{BB962C8B-B14F-4D97-AF65-F5344CB8AC3E}">
        <p14:creationId xmlns:p14="http://schemas.microsoft.com/office/powerpoint/2010/main" val="374499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22</a:t>
            </a:fld>
            <a:endParaRPr lang="en-US" sz="1200" b="0" strike="noStrike" spc="-1" dirty="0">
              <a:latin typeface="Arial"/>
            </a:endParaRPr>
          </a:p>
        </p:txBody>
      </p:sp>
    </p:spTree>
    <p:extLst>
      <p:ext uri="{BB962C8B-B14F-4D97-AF65-F5344CB8AC3E}">
        <p14:creationId xmlns:p14="http://schemas.microsoft.com/office/powerpoint/2010/main" val="29824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23</a:t>
            </a:fld>
            <a:endParaRPr lang="en-US" sz="1200" b="0" strike="noStrike" spc="-1" dirty="0">
              <a:latin typeface="Arial"/>
            </a:endParaRPr>
          </a:p>
        </p:txBody>
      </p:sp>
    </p:spTree>
    <p:extLst>
      <p:ext uri="{BB962C8B-B14F-4D97-AF65-F5344CB8AC3E}">
        <p14:creationId xmlns:p14="http://schemas.microsoft.com/office/powerpoint/2010/main" val="2029733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24</a:t>
            </a:fld>
            <a:endParaRPr lang="en-US" sz="1200" b="0" strike="noStrike" spc="-1" dirty="0">
              <a:latin typeface="Arial"/>
            </a:endParaRPr>
          </a:p>
        </p:txBody>
      </p:sp>
    </p:spTree>
    <p:extLst>
      <p:ext uri="{BB962C8B-B14F-4D97-AF65-F5344CB8AC3E}">
        <p14:creationId xmlns:p14="http://schemas.microsoft.com/office/powerpoint/2010/main" val="1104293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25</a:t>
            </a:fld>
            <a:endParaRPr lang="en-US" sz="1200" b="0" strike="noStrike" spc="-1" dirty="0">
              <a:latin typeface="Arial"/>
            </a:endParaRPr>
          </a:p>
        </p:txBody>
      </p:sp>
    </p:spTree>
    <p:extLst>
      <p:ext uri="{BB962C8B-B14F-4D97-AF65-F5344CB8AC3E}">
        <p14:creationId xmlns:p14="http://schemas.microsoft.com/office/powerpoint/2010/main" val="316379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26</a:t>
            </a:fld>
            <a:endParaRPr lang="en-US" sz="1200" b="0" strike="noStrike" spc="-1" dirty="0">
              <a:latin typeface="Arial"/>
            </a:endParaRPr>
          </a:p>
        </p:txBody>
      </p:sp>
    </p:spTree>
    <p:extLst>
      <p:ext uri="{BB962C8B-B14F-4D97-AF65-F5344CB8AC3E}">
        <p14:creationId xmlns:p14="http://schemas.microsoft.com/office/powerpoint/2010/main" val="2118416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27</a:t>
            </a:fld>
            <a:endParaRPr lang="en-US" sz="1200" b="0" strike="noStrike" spc="-1" dirty="0">
              <a:latin typeface="Arial"/>
            </a:endParaRPr>
          </a:p>
        </p:txBody>
      </p:sp>
    </p:spTree>
    <p:extLst>
      <p:ext uri="{BB962C8B-B14F-4D97-AF65-F5344CB8AC3E}">
        <p14:creationId xmlns:p14="http://schemas.microsoft.com/office/powerpoint/2010/main" val="3693980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28</a:t>
            </a:fld>
            <a:endParaRPr lang="en-US" sz="1200" b="0" strike="noStrike" spc="-1" dirty="0">
              <a:latin typeface="Arial"/>
            </a:endParaRPr>
          </a:p>
        </p:txBody>
      </p:sp>
    </p:spTree>
    <p:extLst>
      <p:ext uri="{BB962C8B-B14F-4D97-AF65-F5344CB8AC3E}">
        <p14:creationId xmlns:p14="http://schemas.microsoft.com/office/powerpoint/2010/main" val="3409499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29</a:t>
            </a:fld>
            <a:endParaRPr lang="en-US" sz="1200" b="0" strike="noStrike" spc="-1" dirty="0">
              <a:latin typeface="Arial"/>
            </a:endParaRPr>
          </a:p>
        </p:txBody>
      </p:sp>
    </p:spTree>
    <p:extLst>
      <p:ext uri="{BB962C8B-B14F-4D97-AF65-F5344CB8AC3E}">
        <p14:creationId xmlns:p14="http://schemas.microsoft.com/office/powerpoint/2010/main" val="327633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a:t>
            </a:fld>
            <a:endParaRPr lang="en-US" sz="1200" b="0" strike="noStrike" spc="-1" dirty="0">
              <a:latin typeface="Arial"/>
            </a:endParaRPr>
          </a:p>
        </p:txBody>
      </p:sp>
    </p:spTree>
    <p:extLst>
      <p:ext uri="{BB962C8B-B14F-4D97-AF65-F5344CB8AC3E}">
        <p14:creationId xmlns:p14="http://schemas.microsoft.com/office/powerpoint/2010/main" val="39536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30</a:t>
            </a:fld>
            <a:endParaRPr lang="en-US" sz="1200" b="0" strike="noStrike" spc="-1" dirty="0">
              <a:latin typeface="Arial"/>
            </a:endParaRPr>
          </a:p>
        </p:txBody>
      </p:sp>
    </p:spTree>
    <p:extLst>
      <p:ext uri="{BB962C8B-B14F-4D97-AF65-F5344CB8AC3E}">
        <p14:creationId xmlns:p14="http://schemas.microsoft.com/office/powerpoint/2010/main" val="1443754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31</a:t>
            </a:fld>
            <a:endParaRPr lang="en-US" sz="1200" b="0" strike="noStrike" spc="-1" dirty="0">
              <a:latin typeface="Arial"/>
            </a:endParaRPr>
          </a:p>
        </p:txBody>
      </p:sp>
    </p:spTree>
    <p:extLst>
      <p:ext uri="{BB962C8B-B14F-4D97-AF65-F5344CB8AC3E}">
        <p14:creationId xmlns:p14="http://schemas.microsoft.com/office/powerpoint/2010/main" val="1590041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32</a:t>
            </a:fld>
            <a:endParaRPr lang="en-US" sz="1200" b="0" strike="noStrike" spc="-1" dirty="0">
              <a:latin typeface="Arial"/>
            </a:endParaRPr>
          </a:p>
        </p:txBody>
      </p:sp>
    </p:spTree>
    <p:extLst>
      <p:ext uri="{BB962C8B-B14F-4D97-AF65-F5344CB8AC3E}">
        <p14:creationId xmlns:p14="http://schemas.microsoft.com/office/powerpoint/2010/main" val="2933553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33</a:t>
            </a:fld>
            <a:endParaRPr lang="en-US" sz="1200" b="0" strike="noStrike" spc="-1" dirty="0">
              <a:latin typeface="Arial"/>
            </a:endParaRPr>
          </a:p>
        </p:txBody>
      </p:sp>
    </p:spTree>
    <p:extLst>
      <p:ext uri="{BB962C8B-B14F-4D97-AF65-F5344CB8AC3E}">
        <p14:creationId xmlns:p14="http://schemas.microsoft.com/office/powerpoint/2010/main" val="2888113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34</a:t>
            </a:fld>
            <a:endParaRPr lang="en-US" sz="1200" b="0" strike="noStrike" spc="-1" dirty="0">
              <a:latin typeface="Arial"/>
            </a:endParaRPr>
          </a:p>
        </p:txBody>
      </p:sp>
    </p:spTree>
    <p:extLst>
      <p:ext uri="{BB962C8B-B14F-4D97-AF65-F5344CB8AC3E}">
        <p14:creationId xmlns:p14="http://schemas.microsoft.com/office/powerpoint/2010/main" val="1009448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35</a:t>
            </a:fld>
            <a:endParaRPr lang="en-US" sz="1200" b="0" strike="noStrike" spc="-1" dirty="0">
              <a:latin typeface="Arial"/>
            </a:endParaRPr>
          </a:p>
        </p:txBody>
      </p:sp>
    </p:spTree>
    <p:extLst>
      <p:ext uri="{BB962C8B-B14F-4D97-AF65-F5344CB8AC3E}">
        <p14:creationId xmlns:p14="http://schemas.microsoft.com/office/powerpoint/2010/main" val="3766149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36</a:t>
            </a:fld>
            <a:endParaRPr lang="en-US" sz="1200" b="0" strike="noStrike" spc="-1" dirty="0">
              <a:latin typeface="Arial"/>
            </a:endParaRPr>
          </a:p>
        </p:txBody>
      </p:sp>
    </p:spTree>
    <p:extLst>
      <p:ext uri="{BB962C8B-B14F-4D97-AF65-F5344CB8AC3E}">
        <p14:creationId xmlns:p14="http://schemas.microsoft.com/office/powerpoint/2010/main" val="955810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37</a:t>
            </a:fld>
            <a:endParaRPr lang="en-US" sz="1200" b="0" strike="noStrike" spc="-1" dirty="0">
              <a:latin typeface="Arial"/>
            </a:endParaRPr>
          </a:p>
        </p:txBody>
      </p:sp>
    </p:spTree>
    <p:extLst>
      <p:ext uri="{BB962C8B-B14F-4D97-AF65-F5344CB8AC3E}">
        <p14:creationId xmlns:p14="http://schemas.microsoft.com/office/powerpoint/2010/main" val="3843945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38</a:t>
            </a:fld>
            <a:endParaRPr lang="en-US" sz="1200" b="0" strike="noStrike" spc="-1" dirty="0">
              <a:latin typeface="Arial"/>
            </a:endParaRPr>
          </a:p>
        </p:txBody>
      </p:sp>
    </p:spTree>
    <p:extLst>
      <p:ext uri="{BB962C8B-B14F-4D97-AF65-F5344CB8AC3E}">
        <p14:creationId xmlns:p14="http://schemas.microsoft.com/office/powerpoint/2010/main" val="3534078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39</a:t>
            </a:fld>
            <a:endParaRPr lang="en-US" sz="1200" b="0" strike="noStrike" spc="-1" dirty="0">
              <a:latin typeface="Arial"/>
            </a:endParaRPr>
          </a:p>
        </p:txBody>
      </p:sp>
    </p:spTree>
    <p:extLst>
      <p:ext uri="{BB962C8B-B14F-4D97-AF65-F5344CB8AC3E}">
        <p14:creationId xmlns:p14="http://schemas.microsoft.com/office/powerpoint/2010/main" val="317602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a:t>
            </a:fld>
            <a:endParaRPr lang="en-US" sz="1200" b="0" strike="noStrike" spc="-1" dirty="0">
              <a:latin typeface="Arial"/>
            </a:endParaRPr>
          </a:p>
        </p:txBody>
      </p:sp>
    </p:spTree>
    <p:extLst>
      <p:ext uri="{BB962C8B-B14F-4D97-AF65-F5344CB8AC3E}">
        <p14:creationId xmlns:p14="http://schemas.microsoft.com/office/powerpoint/2010/main" val="1883425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40</a:t>
            </a:fld>
            <a:endParaRPr lang="en-US" sz="1200" b="0" strike="noStrike" spc="-1" dirty="0">
              <a:latin typeface="Arial"/>
            </a:endParaRPr>
          </a:p>
        </p:txBody>
      </p:sp>
    </p:spTree>
    <p:extLst>
      <p:ext uri="{BB962C8B-B14F-4D97-AF65-F5344CB8AC3E}">
        <p14:creationId xmlns:p14="http://schemas.microsoft.com/office/powerpoint/2010/main" val="971453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41</a:t>
            </a:fld>
            <a:endParaRPr lang="en-US" sz="1200" b="0" strike="noStrike" spc="-1" dirty="0">
              <a:latin typeface="Arial"/>
            </a:endParaRPr>
          </a:p>
        </p:txBody>
      </p:sp>
    </p:spTree>
    <p:extLst>
      <p:ext uri="{BB962C8B-B14F-4D97-AF65-F5344CB8AC3E}">
        <p14:creationId xmlns:p14="http://schemas.microsoft.com/office/powerpoint/2010/main" val="1484375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42</a:t>
            </a:fld>
            <a:endParaRPr lang="en-US" sz="1200" b="0" strike="noStrike" spc="-1" dirty="0">
              <a:latin typeface="Arial"/>
            </a:endParaRPr>
          </a:p>
        </p:txBody>
      </p:sp>
    </p:spTree>
    <p:extLst>
      <p:ext uri="{BB962C8B-B14F-4D97-AF65-F5344CB8AC3E}">
        <p14:creationId xmlns:p14="http://schemas.microsoft.com/office/powerpoint/2010/main" val="1004253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43</a:t>
            </a:fld>
            <a:endParaRPr lang="en-US" sz="1200" b="0" strike="noStrike" spc="-1" dirty="0">
              <a:latin typeface="Arial"/>
            </a:endParaRPr>
          </a:p>
        </p:txBody>
      </p:sp>
    </p:spTree>
    <p:extLst>
      <p:ext uri="{BB962C8B-B14F-4D97-AF65-F5344CB8AC3E}">
        <p14:creationId xmlns:p14="http://schemas.microsoft.com/office/powerpoint/2010/main" val="4068913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44</a:t>
            </a:fld>
            <a:endParaRPr lang="en-US" sz="1200" b="0" strike="noStrike" spc="-1" dirty="0">
              <a:latin typeface="Arial"/>
            </a:endParaRPr>
          </a:p>
        </p:txBody>
      </p:sp>
    </p:spTree>
    <p:extLst>
      <p:ext uri="{BB962C8B-B14F-4D97-AF65-F5344CB8AC3E}">
        <p14:creationId xmlns:p14="http://schemas.microsoft.com/office/powerpoint/2010/main" val="35364795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45</a:t>
            </a:fld>
            <a:endParaRPr lang="en-US" sz="1200" b="0" strike="noStrike" spc="-1" dirty="0">
              <a:latin typeface="Arial"/>
            </a:endParaRPr>
          </a:p>
        </p:txBody>
      </p:sp>
    </p:spTree>
    <p:extLst>
      <p:ext uri="{BB962C8B-B14F-4D97-AF65-F5344CB8AC3E}">
        <p14:creationId xmlns:p14="http://schemas.microsoft.com/office/powerpoint/2010/main" val="1139741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46</a:t>
            </a:fld>
            <a:endParaRPr lang="en-US" sz="1200" b="0" strike="noStrike" spc="-1" dirty="0">
              <a:latin typeface="Arial"/>
            </a:endParaRPr>
          </a:p>
        </p:txBody>
      </p:sp>
    </p:spTree>
    <p:extLst>
      <p:ext uri="{BB962C8B-B14F-4D97-AF65-F5344CB8AC3E}">
        <p14:creationId xmlns:p14="http://schemas.microsoft.com/office/powerpoint/2010/main" val="46176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47</a:t>
            </a:fld>
            <a:endParaRPr lang="en-US" sz="1200" b="0" strike="noStrike" spc="-1" dirty="0">
              <a:latin typeface="Arial"/>
            </a:endParaRPr>
          </a:p>
        </p:txBody>
      </p:sp>
    </p:spTree>
    <p:extLst>
      <p:ext uri="{BB962C8B-B14F-4D97-AF65-F5344CB8AC3E}">
        <p14:creationId xmlns:p14="http://schemas.microsoft.com/office/powerpoint/2010/main" val="1920842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48</a:t>
            </a:fld>
            <a:endParaRPr lang="en-US" sz="1200" b="0" strike="noStrike" spc="-1" dirty="0">
              <a:latin typeface="Arial"/>
            </a:endParaRPr>
          </a:p>
        </p:txBody>
      </p:sp>
    </p:spTree>
    <p:extLst>
      <p:ext uri="{BB962C8B-B14F-4D97-AF65-F5344CB8AC3E}">
        <p14:creationId xmlns:p14="http://schemas.microsoft.com/office/powerpoint/2010/main" val="3099458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49</a:t>
            </a:fld>
            <a:endParaRPr lang="en-US" sz="1200" b="0" strike="noStrike" spc="-1" dirty="0">
              <a:latin typeface="Arial"/>
            </a:endParaRPr>
          </a:p>
        </p:txBody>
      </p:sp>
    </p:spTree>
    <p:extLst>
      <p:ext uri="{BB962C8B-B14F-4D97-AF65-F5344CB8AC3E}">
        <p14:creationId xmlns:p14="http://schemas.microsoft.com/office/powerpoint/2010/main" val="280586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a:t>
            </a:fld>
            <a:endParaRPr lang="en-US" sz="1200" b="0" strike="noStrike" spc="-1" dirty="0">
              <a:latin typeface="Arial"/>
            </a:endParaRPr>
          </a:p>
        </p:txBody>
      </p:sp>
    </p:spTree>
    <p:extLst>
      <p:ext uri="{BB962C8B-B14F-4D97-AF65-F5344CB8AC3E}">
        <p14:creationId xmlns:p14="http://schemas.microsoft.com/office/powerpoint/2010/main" val="2771470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endParaRPr lang="en-US" sz="1200" b="0" strike="noStrike" spc="-1" dirty="0">
              <a:latin typeface="+mn-lt"/>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50</a:t>
            </a:fld>
            <a:endParaRPr lang="en-US" sz="1200" b="0" strike="noStrike" spc="-1" dirty="0">
              <a:latin typeface="Arial"/>
            </a:endParaRPr>
          </a:p>
        </p:txBody>
      </p:sp>
    </p:spTree>
    <p:extLst>
      <p:ext uri="{BB962C8B-B14F-4D97-AF65-F5344CB8AC3E}">
        <p14:creationId xmlns:p14="http://schemas.microsoft.com/office/powerpoint/2010/main" val="2046416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51</a:t>
            </a:fld>
            <a:endParaRPr lang="en-US" sz="1200" b="0" strike="noStrike" spc="-1" dirty="0">
              <a:latin typeface="Arial"/>
            </a:endParaRPr>
          </a:p>
        </p:txBody>
      </p:sp>
    </p:spTree>
    <p:extLst>
      <p:ext uri="{BB962C8B-B14F-4D97-AF65-F5344CB8AC3E}">
        <p14:creationId xmlns:p14="http://schemas.microsoft.com/office/powerpoint/2010/main" val="3305391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52</a:t>
            </a:fld>
            <a:endParaRPr lang="en-US" sz="1200" b="0" strike="noStrike" spc="-1" dirty="0">
              <a:latin typeface="Arial"/>
            </a:endParaRPr>
          </a:p>
        </p:txBody>
      </p:sp>
    </p:spTree>
    <p:extLst>
      <p:ext uri="{BB962C8B-B14F-4D97-AF65-F5344CB8AC3E}">
        <p14:creationId xmlns:p14="http://schemas.microsoft.com/office/powerpoint/2010/main" val="2398265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53</a:t>
            </a:fld>
            <a:endParaRPr lang="en-US" sz="1200" b="0" strike="noStrike" spc="-1" dirty="0">
              <a:latin typeface="Arial"/>
            </a:endParaRPr>
          </a:p>
        </p:txBody>
      </p:sp>
    </p:spTree>
    <p:extLst>
      <p:ext uri="{BB962C8B-B14F-4D97-AF65-F5344CB8AC3E}">
        <p14:creationId xmlns:p14="http://schemas.microsoft.com/office/powerpoint/2010/main" val="28141024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54</a:t>
            </a:fld>
            <a:endParaRPr lang="en-US" sz="1200" b="0" strike="noStrike" spc="-1" dirty="0">
              <a:latin typeface="Arial"/>
            </a:endParaRPr>
          </a:p>
        </p:txBody>
      </p:sp>
    </p:spTree>
    <p:extLst>
      <p:ext uri="{BB962C8B-B14F-4D97-AF65-F5344CB8AC3E}">
        <p14:creationId xmlns:p14="http://schemas.microsoft.com/office/powerpoint/2010/main" val="328637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55</a:t>
            </a:fld>
            <a:endParaRPr lang="en-US" sz="1200" b="0" strike="noStrike" spc="-1" dirty="0">
              <a:latin typeface="Arial"/>
            </a:endParaRPr>
          </a:p>
        </p:txBody>
      </p:sp>
    </p:spTree>
    <p:extLst>
      <p:ext uri="{BB962C8B-B14F-4D97-AF65-F5344CB8AC3E}">
        <p14:creationId xmlns:p14="http://schemas.microsoft.com/office/powerpoint/2010/main" val="23836240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56</a:t>
            </a:fld>
            <a:endParaRPr lang="en-US" sz="1200" b="0" strike="noStrike" spc="-1" dirty="0">
              <a:latin typeface="Arial"/>
            </a:endParaRPr>
          </a:p>
        </p:txBody>
      </p:sp>
    </p:spTree>
    <p:extLst>
      <p:ext uri="{BB962C8B-B14F-4D97-AF65-F5344CB8AC3E}">
        <p14:creationId xmlns:p14="http://schemas.microsoft.com/office/powerpoint/2010/main" val="4109926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57</a:t>
            </a:fld>
            <a:endParaRPr lang="en-US" sz="1200" b="0" strike="noStrike" spc="-1" dirty="0">
              <a:latin typeface="Arial"/>
            </a:endParaRPr>
          </a:p>
        </p:txBody>
      </p:sp>
    </p:spTree>
    <p:extLst>
      <p:ext uri="{BB962C8B-B14F-4D97-AF65-F5344CB8AC3E}">
        <p14:creationId xmlns:p14="http://schemas.microsoft.com/office/powerpoint/2010/main" val="41592626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58</a:t>
            </a:fld>
            <a:endParaRPr lang="en-US" sz="1200" b="0" strike="noStrike" spc="-1" dirty="0">
              <a:latin typeface="Arial"/>
            </a:endParaRPr>
          </a:p>
        </p:txBody>
      </p:sp>
    </p:spTree>
    <p:extLst>
      <p:ext uri="{BB962C8B-B14F-4D97-AF65-F5344CB8AC3E}">
        <p14:creationId xmlns:p14="http://schemas.microsoft.com/office/powerpoint/2010/main" val="4184820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59</a:t>
            </a:fld>
            <a:endParaRPr lang="en-US" sz="1200" b="0" strike="noStrike" spc="-1" dirty="0">
              <a:latin typeface="Arial"/>
            </a:endParaRPr>
          </a:p>
        </p:txBody>
      </p:sp>
    </p:spTree>
    <p:extLst>
      <p:ext uri="{BB962C8B-B14F-4D97-AF65-F5344CB8AC3E}">
        <p14:creationId xmlns:p14="http://schemas.microsoft.com/office/powerpoint/2010/main" val="373946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6</a:t>
            </a:fld>
            <a:endParaRPr lang="en-US" sz="1200" b="0" strike="noStrike" spc="-1" dirty="0">
              <a:latin typeface="Arial"/>
            </a:endParaRPr>
          </a:p>
        </p:txBody>
      </p:sp>
    </p:spTree>
    <p:extLst>
      <p:ext uri="{BB962C8B-B14F-4D97-AF65-F5344CB8AC3E}">
        <p14:creationId xmlns:p14="http://schemas.microsoft.com/office/powerpoint/2010/main" val="82252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7</a:t>
            </a:fld>
            <a:endParaRPr lang="en-US" sz="1200" b="0" strike="noStrike" spc="-1" dirty="0">
              <a:latin typeface="Arial"/>
            </a:endParaRPr>
          </a:p>
        </p:txBody>
      </p:sp>
    </p:spTree>
    <p:extLst>
      <p:ext uri="{BB962C8B-B14F-4D97-AF65-F5344CB8AC3E}">
        <p14:creationId xmlns:p14="http://schemas.microsoft.com/office/powerpoint/2010/main" val="260769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8</a:t>
            </a:fld>
            <a:endParaRPr lang="en-US" sz="1200" b="0" strike="noStrike" spc="-1" dirty="0">
              <a:latin typeface="Arial"/>
            </a:endParaRPr>
          </a:p>
        </p:txBody>
      </p:sp>
    </p:spTree>
    <p:extLst>
      <p:ext uri="{BB962C8B-B14F-4D97-AF65-F5344CB8AC3E}">
        <p14:creationId xmlns:p14="http://schemas.microsoft.com/office/powerpoint/2010/main" val="374936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373063" y="0"/>
            <a:ext cx="7810501" cy="4394200"/>
          </a:xfrm>
          <a:prstGeom prst="rect">
            <a:avLst/>
          </a:prstGeom>
        </p:spPr>
      </p:sp>
      <p:sp>
        <p:nvSpPr>
          <p:cNvPr id="253" name="PlaceHolder 2"/>
          <p:cNvSpPr>
            <a:spLocks noGrp="1"/>
          </p:cNvSpPr>
          <p:nvPr>
            <p:ph type="body"/>
          </p:nvPr>
        </p:nvSpPr>
        <p:spPr>
          <a:xfrm>
            <a:off x="449280" y="4416480"/>
            <a:ext cx="6093720" cy="4182480"/>
          </a:xfrm>
          <a:prstGeom prst="rect">
            <a:avLst/>
          </a:prstGeom>
        </p:spPr>
        <p:txBody>
          <a:bodyPr lIns="93240" tIns="46440" rIns="93240" bIns="46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 dirty="0">
              <a:solidFill>
                <a:srgbClr val="000000"/>
              </a:solidFill>
              <a:latin typeface="+mn-lt"/>
              <a:ea typeface="ＭＳ Ｐゴシック"/>
            </a:endParaRPr>
          </a:p>
        </p:txBody>
      </p:sp>
      <p:sp>
        <p:nvSpPr>
          <p:cNvPr id="254" name="CustomShape 3"/>
          <p:cNvSpPr/>
          <p:nvPr/>
        </p:nvSpPr>
        <p:spPr>
          <a:xfrm>
            <a:off x="3973680" y="8831160"/>
            <a:ext cx="3036240" cy="464400"/>
          </a:xfrm>
          <a:prstGeom prst="rect">
            <a:avLst/>
          </a:prstGeom>
          <a:noFill/>
          <a:ln w="936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C974FA53-6DD3-46FB-A73F-7D54B723BB7A}" type="slidenum">
              <a:rPr lang="en-US" sz="1200" b="0" strike="noStrike" spc="-1">
                <a:solidFill>
                  <a:srgbClr val="000000"/>
                </a:solidFill>
                <a:latin typeface="Arial"/>
                <a:ea typeface="MS PGothic"/>
              </a:rPr>
              <a:t>9</a:t>
            </a:fld>
            <a:endParaRPr lang="en-US" sz="1200" b="0" strike="noStrike" spc="-1" dirty="0">
              <a:latin typeface="Arial"/>
            </a:endParaRPr>
          </a:p>
        </p:txBody>
      </p:sp>
    </p:spTree>
    <p:extLst>
      <p:ext uri="{BB962C8B-B14F-4D97-AF65-F5344CB8AC3E}">
        <p14:creationId xmlns:p14="http://schemas.microsoft.com/office/powerpoint/2010/main" val="163752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PlaceHolder 24">
            <a:extLst>
              <a:ext uri="{FF2B5EF4-FFF2-40B4-BE49-F238E27FC236}">
                <a16:creationId xmlns:a16="http://schemas.microsoft.com/office/drawing/2014/main" id="{73083BD0-2F01-47EF-8F7E-15C566072432}"/>
              </a:ext>
            </a:extLst>
          </p:cNvPr>
          <p:cNvSpPr>
            <a:spLocks noGrp="1"/>
          </p:cNvSpPr>
          <p:nvPr>
            <p:ph/>
          </p:nvPr>
        </p:nvSpPr>
        <p:spPr>
          <a:xfrm>
            <a:off x="203040" y="1197205"/>
            <a:ext cx="11842080" cy="5137646"/>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dirty="0">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dirty="0">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dirty="0">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dirty="0">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dirty="0">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dirty="0">
                <a:solidFill>
                  <a:srgbClr val="000000"/>
                </a:solidFill>
                <a:latin typeface="Arial"/>
              </a:rPr>
              <a:t>Seventh Outline Level</a:t>
            </a:r>
          </a:p>
        </p:txBody>
      </p:sp>
      <p:sp>
        <p:nvSpPr>
          <p:cNvPr id="3" name="PlaceHolder 24">
            <a:extLst>
              <a:ext uri="{FF2B5EF4-FFF2-40B4-BE49-F238E27FC236}">
                <a16:creationId xmlns:a16="http://schemas.microsoft.com/office/drawing/2014/main" id="{B43DF9C0-BC81-40A9-8AAD-936378733C40}"/>
              </a:ext>
            </a:extLst>
          </p:cNvPr>
          <p:cNvSpPr>
            <a:spLocks noGrp="1"/>
          </p:cNvSpPr>
          <p:nvPr>
            <p:ph idx="10"/>
          </p:nvPr>
        </p:nvSpPr>
        <p:spPr>
          <a:xfrm>
            <a:off x="203040" y="67560"/>
            <a:ext cx="11842080" cy="592316"/>
          </a:xfrm>
          <a:prstGeom prst="rect">
            <a:avLst/>
          </a:prstGeom>
        </p:spPr>
        <p:txBody>
          <a:bodyPr lIns="0" tIns="0" rIns="0" bIns="0">
            <a:normAutofit/>
          </a:bodyPr>
          <a:lstStyle>
            <a:lvl1pPr marL="108000" indent="0" algn="l">
              <a:buFontTx/>
              <a:buNone/>
              <a:defRPr sz="2800"/>
            </a:lvl1pPr>
          </a:lstStyle>
          <a:p>
            <a:pPr marL="432000" indent="-324000">
              <a:spcBef>
                <a:spcPts val="1417"/>
              </a:spcBef>
              <a:buClr>
                <a:srgbClr val="000000"/>
              </a:buClr>
              <a:buSzPct val="45000"/>
              <a:buFont typeface="Wingdings" charset="2"/>
              <a:buChar char=""/>
            </a:pPr>
            <a:endParaRPr lang="en-US" sz="2000" b="0" strike="noStrike" spc="-1" dirty="0">
              <a:solidFill>
                <a:srgbClr val="000000"/>
              </a:solidFill>
              <a:latin typeface="Arial"/>
            </a:endParaRPr>
          </a:p>
        </p:txBody>
      </p:sp>
      <p:sp>
        <p:nvSpPr>
          <p:cNvPr id="4" name="Slide Number Placeholder 20">
            <a:extLst>
              <a:ext uri="{FF2B5EF4-FFF2-40B4-BE49-F238E27FC236}">
                <a16:creationId xmlns:a16="http://schemas.microsoft.com/office/drawing/2014/main" id="{6B23891F-3FB2-45D4-B7E8-DFDCBF6986F6}"/>
              </a:ext>
            </a:extLst>
          </p:cNvPr>
          <p:cNvSpPr>
            <a:spLocks noGrp="1"/>
          </p:cNvSpPr>
          <p:nvPr>
            <p:ph type="sldNum" sz="quarter" idx="4"/>
          </p:nvPr>
        </p:nvSpPr>
        <p:spPr>
          <a:xfrm>
            <a:off x="7169270" y="65454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A8741-C4DA-4CA2-B150-A433D7C77112}" type="slidenum">
              <a:rPr lang="en-US" smtClean="0"/>
              <a:pPr/>
              <a:t>‹#›</a:t>
            </a:fld>
            <a:fld id="{924ABEE8-5C64-4F61-802D-B96F7E881E1F}" type="slidenum">
              <a:rPr lang="en-US" smtClean="0"/>
              <a:pPr/>
              <a:t>‹#›</a:t>
            </a:fld>
            <a:endParaRPr lang="en-US" dirty="0"/>
          </a:p>
        </p:txBody>
      </p:sp>
      <p:sp>
        <p:nvSpPr>
          <p:cNvPr id="5" name="Rectangle 96">
            <a:extLst>
              <a:ext uri="{FF2B5EF4-FFF2-40B4-BE49-F238E27FC236}">
                <a16:creationId xmlns:a16="http://schemas.microsoft.com/office/drawing/2014/main" id="{7BB978FD-6E6E-43FE-8DB3-75505A375D79}"/>
              </a:ext>
            </a:extLst>
          </p:cNvPr>
          <p:cNvSpPr>
            <a:spLocks noChangeArrowheads="1"/>
          </p:cNvSpPr>
          <p:nvPr userDrawn="1"/>
        </p:nvSpPr>
        <p:spPr bwMode="auto">
          <a:xfrm>
            <a:off x="11430000" y="6590748"/>
            <a:ext cx="762000" cy="274434"/>
          </a:xfrm>
          <a:prstGeom prst="rect">
            <a:avLst/>
          </a:prstGeom>
          <a:noFill/>
          <a:ln w="12700">
            <a:noFill/>
            <a:miter lim="800000"/>
            <a:headEnd/>
            <a:tailEnd/>
          </a:ln>
          <a:effectLst/>
        </p:spPr>
        <p:txBody>
          <a:bodyPr lIns="90488" tIns="44450" rIns="90488" bIns="44450">
            <a:spAutoFit/>
          </a:bodyPr>
          <a:lstStyle/>
          <a:p>
            <a:pPr marL="342900" indent="-342900" algn="r">
              <a:spcBef>
                <a:spcPct val="0"/>
              </a:spcBef>
              <a:defRPr/>
            </a:pPr>
            <a:fld id="{538BD3CE-CEE8-4A67-8C48-05C457A2DFD7}" type="slidenum">
              <a:rPr lang="en-US" sz="1200" b="1" i="0" baseline="0" smtClean="0">
                <a:effectLst/>
                <a:latin typeface="Gill Sans MT" pitchFamily="34" charset="0"/>
              </a:rPr>
              <a:pPr marL="342900" indent="-342900" algn="r">
                <a:spcBef>
                  <a:spcPct val="0"/>
                </a:spcBef>
                <a:defRPr/>
              </a:pPr>
              <a:t>‹#›</a:t>
            </a:fld>
            <a:endParaRPr lang="en-US" sz="1200" b="1" i="0" baseline="0" dirty="0">
              <a:effectLst/>
              <a:latin typeface="Gill Sans MT" pitchFamily="34" charset="0"/>
            </a:endParaRPr>
          </a:p>
        </p:txBody>
      </p:sp>
    </p:spTree>
    <p:extLst>
      <p:ext uri="{BB962C8B-B14F-4D97-AF65-F5344CB8AC3E}">
        <p14:creationId xmlns:p14="http://schemas.microsoft.com/office/powerpoint/2010/main" val="3488136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7" name="Group 2"/>
          <p:cNvGrpSpPr/>
          <p:nvPr/>
        </p:nvGrpSpPr>
        <p:grpSpPr>
          <a:xfrm>
            <a:off x="203040" y="993984"/>
            <a:ext cx="11842080" cy="82033"/>
            <a:chOff x="152280" y="1066680"/>
            <a:chExt cx="8991000" cy="151560"/>
          </a:xfrm>
        </p:grpSpPr>
        <p:grpSp>
          <p:nvGrpSpPr>
            <p:cNvPr id="2" name="Group 3"/>
            <p:cNvGrpSpPr/>
            <p:nvPr/>
          </p:nvGrpSpPr>
          <p:grpSpPr>
            <a:xfrm>
              <a:off x="8933040" y="1066680"/>
              <a:ext cx="210240" cy="151560"/>
              <a:chOff x="8933040" y="1066680"/>
              <a:chExt cx="210240" cy="151560"/>
            </a:xfrm>
          </p:grpSpPr>
          <p:sp>
            <p:nvSpPr>
              <p:cNvPr id="3" name="CustomShape 4"/>
              <p:cNvSpPr/>
              <p:nvPr/>
            </p:nvSpPr>
            <p:spPr>
              <a:xfrm>
                <a:off x="9092880" y="1066680"/>
                <a:ext cx="5040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sp>
            <p:nvSpPr>
              <p:cNvPr id="4" name="CustomShape 5"/>
              <p:cNvSpPr/>
              <p:nvPr/>
            </p:nvSpPr>
            <p:spPr>
              <a:xfrm>
                <a:off x="8933040" y="1066680"/>
                <a:ext cx="10152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grpSp>
        <p:grpSp>
          <p:nvGrpSpPr>
            <p:cNvPr id="5" name="Group 6"/>
            <p:cNvGrpSpPr/>
            <p:nvPr/>
          </p:nvGrpSpPr>
          <p:grpSpPr>
            <a:xfrm>
              <a:off x="8405280" y="1066680"/>
              <a:ext cx="447120" cy="151560"/>
              <a:chOff x="8405280" y="1066680"/>
              <a:chExt cx="447120" cy="151560"/>
            </a:xfrm>
          </p:grpSpPr>
          <p:sp>
            <p:nvSpPr>
              <p:cNvPr id="6" name="CustomShape 7"/>
              <p:cNvSpPr/>
              <p:nvPr/>
            </p:nvSpPr>
            <p:spPr>
              <a:xfrm>
                <a:off x="8694720" y="1066680"/>
                <a:ext cx="15768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sp>
            <p:nvSpPr>
              <p:cNvPr id="7" name="CustomShape 8"/>
              <p:cNvSpPr/>
              <p:nvPr/>
            </p:nvSpPr>
            <p:spPr>
              <a:xfrm>
                <a:off x="8405280" y="1066680"/>
                <a:ext cx="21384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grpSp>
        <p:grpSp>
          <p:nvGrpSpPr>
            <p:cNvPr id="8" name="Group 9"/>
            <p:cNvGrpSpPr/>
            <p:nvPr/>
          </p:nvGrpSpPr>
          <p:grpSpPr>
            <a:xfrm>
              <a:off x="7673040" y="1066680"/>
              <a:ext cx="656640" cy="151560"/>
              <a:chOff x="7673040" y="1066680"/>
              <a:chExt cx="656640" cy="151560"/>
            </a:xfrm>
          </p:grpSpPr>
          <p:sp>
            <p:nvSpPr>
              <p:cNvPr id="9" name="CustomShape 10"/>
              <p:cNvSpPr/>
              <p:nvPr/>
            </p:nvSpPr>
            <p:spPr>
              <a:xfrm>
                <a:off x="8068320" y="1066680"/>
                <a:ext cx="26136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sp>
            <p:nvSpPr>
              <p:cNvPr id="10" name="CustomShape 11"/>
              <p:cNvSpPr/>
              <p:nvPr/>
            </p:nvSpPr>
            <p:spPr>
              <a:xfrm>
                <a:off x="7673040" y="1066680"/>
                <a:ext cx="31932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grpSp>
        <p:grpSp>
          <p:nvGrpSpPr>
            <p:cNvPr id="11" name="Group 12"/>
            <p:cNvGrpSpPr/>
            <p:nvPr/>
          </p:nvGrpSpPr>
          <p:grpSpPr>
            <a:xfrm>
              <a:off x="5571000" y="1066680"/>
              <a:ext cx="2025000" cy="151560"/>
              <a:chOff x="5571000" y="1066680"/>
              <a:chExt cx="2025000" cy="151560"/>
            </a:xfrm>
          </p:grpSpPr>
          <p:sp>
            <p:nvSpPr>
              <p:cNvPr id="12" name="CustomShape 13"/>
              <p:cNvSpPr/>
              <p:nvPr/>
            </p:nvSpPr>
            <p:spPr>
              <a:xfrm>
                <a:off x="6209280" y="1066680"/>
                <a:ext cx="42480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sp>
            <p:nvSpPr>
              <p:cNvPr id="13" name="CustomShape 14"/>
              <p:cNvSpPr/>
              <p:nvPr/>
            </p:nvSpPr>
            <p:spPr>
              <a:xfrm>
                <a:off x="7225560" y="1066680"/>
                <a:ext cx="37044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sp>
            <p:nvSpPr>
              <p:cNvPr id="14" name="CustomShape 15"/>
              <p:cNvSpPr/>
              <p:nvPr/>
            </p:nvSpPr>
            <p:spPr>
              <a:xfrm>
                <a:off x="6730200" y="1066680"/>
                <a:ext cx="42480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sp>
            <p:nvSpPr>
              <p:cNvPr id="15" name="CustomShape 16"/>
              <p:cNvSpPr/>
              <p:nvPr/>
            </p:nvSpPr>
            <p:spPr>
              <a:xfrm>
                <a:off x="5571000" y="1066680"/>
                <a:ext cx="53388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grpSp>
        <p:grpSp>
          <p:nvGrpSpPr>
            <p:cNvPr id="16" name="Group 17"/>
            <p:cNvGrpSpPr/>
            <p:nvPr/>
          </p:nvGrpSpPr>
          <p:grpSpPr>
            <a:xfrm>
              <a:off x="152280" y="1066680"/>
              <a:ext cx="5349600" cy="151560"/>
              <a:chOff x="152280" y="1066680"/>
              <a:chExt cx="5349600" cy="151560"/>
            </a:xfrm>
          </p:grpSpPr>
          <p:sp>
            <p:nvSpPr>
              <p:cNvPr id="17" name="CustomShape 18"/>
              <p:cNvSpPr/>
              <p:nvPr/>
            </p:nvSpPr>
            <p:spPr>
              <a:xfrm>
                <a:off x="4915440" y="1066680"/>
                <a:ext cx="58644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sp>
            <p:nvSpPr>
              <p:cNvPr id="18" name="CustomShape 19"/>
              <p:cNvSpPr/>
              <p:nvPr/>
            </p:nvSpPr>
            <p:spPr>
              <a:xfrm>
                <a:off x="152280" y="1066680"/>
                <a:ext cx="4690800" cy="151560"/>
              </a:xfrm>
              <a:prstGeom prst="rect">
                <a:avLst/>
              </a:prstGeom>
              <a:gradFill rotWithShape="0">
                <a:gsLst>
                  <a:gs pos="0">
                    <a:srgbClr val="862633"/>
                  </a:gs>
                  <a:gs pos="100000">
                    <a:srgbClr val="707372"/>
                  </a:gs>
                </a:gsLst>
                <a:lin ang="0"/>
              </a:gradFill>
              <a:ln>
                <a:noFill/>
              </a:ln>
            </p:spPr>
            <p:style>
              <a:lnRef idx="0">
                <a:scrgbClr r="0" g="0" b="0"/>
              </a:lnRef>
              <a:fillRef idx="0">
                <a:scrgbClr r="0" g="0" b="0"/>
              </a:fillRef>
              <a:effectRef idx="0">
                <a:scrgbClr r="0" g="0" b="0"/>
              </a:effectRef>
              <a:fontRef idx="minor"/>
            </p:style>
          </p:sp>
        </p:grpSp>
      </p:grpSp>
      <p:sp>
        <p:nvSpPr>
          <p:cNvPr id="22" name="CustomShape 22"/>
          <p:cNvSpPr/>
          <p:nvPr userDrawn="1"/>
        </p:nvSpPr>
        <p:spPr>
          <a:xfrm>
            <a:off x="203040" y="6485678"/>
            <a:ext cx="11842080" cy="176470"/>
          </a:xfrm>
          <a:custGeom>
            <a:avLst/>
            <a:gdLst/>
            <a:ahLst/>
            <a:cxnLst/>
            <a:rect l="l" t="t"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862633"/>
          </a:solidFill>
          <a:ln>
            <a:noFill/>
          </a:ln>
        </p:spPr>
        <p:style>
          <a:lnRef idx="0">
            <a:scrgbClr r="0" g="0" b="0"/>
          </a:lnRef>
          <a:fillRef idx="0">
            <a:scrgbClr r="0" g="0" b="0"/>
          </a:fillRef>
          <a:effectRef idx="0">
            <a:scrgbClr r="0" g="0" b="0"/>
          </a:effectRef>
          <a:fontRef idx="minor"/>
        </p:style>
      </p:sp>
      <p:sp>
        <p:nvSpPr>
          <p:cNvPr id="25" name="PlaceHolder 24"/>
          <p:cNvSpPr>
            <a:spLocks noGrp="1"/>
          </p:cNvSpPr>
          <p:nvPr>
            <p:ph type="body"/>
          </p:nvPr>
        </p:nvSpPr>
        <p:spPr>
          <a:xfrm>
            <a:off x="203040" y="1206631"/>
            <a:ext cx="11842080" cy="5128219"/>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dirty="0">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dirty="0">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dirty="0">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dirty="0">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dirty="0">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dirty="0">
                <a:solidFill>
                  <a:srgbClr val="000000"/>
                </a:solidFill>
                <a:latin typeface="Arial"/>
              </a:rPr>
              <a:t>Seventh Outline Level</a:t>
            </a:r>
          </a:p>
        </p:txBody>
      </p:sp>
      <p:sp>
        <p:nvSpPr>
          <p:cNvPr id="29" name="PlaceHolder 24">
            <a:extLst>
              <a:ext uri="{FF2B5EF4-FFF2-40B4-BE49-F238E27FC236}">
                <a16:creationId xmlns:a16="http://schemas.microsoft.com/office/drawing/2014/main" id="{1F8FD5BD-CEA0-4A09-9377-D65B02F00AED}"/>
              </a:ext>
            </a:extLst>
          </p:cNvPr>
          <p:cNvSpPr txBox="1">
            <a:spLocks/>
          </p:cNvSpPr>
          <p:nvPr userDrawn="1"/>
        </p:nvSpPr>
        <p:spPr>
          <a:xfrm>
            <a:off x="609600" y="199975"/>
            <a:ext cx="10983360" cy="725214"/>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spcBef>
                <a:spcPts val="1417"/>
              </a:spcBef>
              <a:buClr>
                <a:srgbClr val="000000"/>
              </a:buClr>
              <a:buSzPct val="45000"/>
              <a:buFont typeface="Wingdings" charset="2"/>
              <a:buNone/>
            </a:pPr>
            <a:endParaRPr lang="en-US" sz="2000" spc="-1" dirty="0">
              <a:solidFill>
                <a:srgbClr val="000000"/>
              </a:solidFill>
              <a:latin typeface="Arial"/>
            </a:endParaRPr>
          </a:p>
        </p:txBody>
      </p:sp>
      <p:pic>
        <p:nvPicPr>
          <p:cNvPr id="20" name="Picture 19">
            <a:extLst>
              <a:ext uri="{FF2B5EF4-FFF2-40B4-BE49-F238E27FC236}">
                <a16:creationId xmlns:a16="http://schemas.microsoft.com/office/drawing/2014/main" id="{5A580097-D4A6-488F-9880-AAA843CFCA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1318" y="8350"/>
            <a:ext cx="1415834" cy="921116"/>
          </a:xfrm>
          <a:prstGeom prst="rect">
            <a:avLst/>
          </a:prstGeom>
        </p:spPr>
      </p:pic>
      <p:sp>
        <p:nvSpPr>
          <p:cNvPr id="19" name="Footer Placeholder 18">
            <a:extLst>
              <a:ext uri="{FF2B5EF4-FFF2-40B4-BE49-F238E27FC236}">
                <a16:creationId xmlns:a16="http://schemas.microsoft.com/office/drawing/2014/main" id="{6561F8B0-2803-4FB8-87EB-680DEC4577FA}"/>
              </a:ext>
            </a:extLst>
          </p:cNvPr>
          <p:cNvSpPr>
            <a:spLocks noGrp="1"/>
          </p:cNvSpPr>
          <p:nvPr>
            <p:ph type="ftr" sz="quarter" idx="3"/>
          </p:nvPr>
        </p:nvSpPr>
        <p:spPr>
          <a:xfrm>
            <a:off x="4038600" y="648104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1" name="Slide Number Placeholder 20">
            <a:extLst>
              <a:ext uri="{FF2B5EF4-FFF2-40B4-BE49-F238E27FC236}">
                <a16:creationId xmlns:a16="http://schemas.microsoft.com/office/drawing/2014/main" id="{9003022F-8DF8-4556-88FE-C2E746367691}"/>
              </a:ext>
            </a:extLst>
          </p:cNvPr>
          <p:cNvSpPr>
            <a:spLocks noGrp="1"/>
          </p:cNvSpPr>
          <p:nvPr>
            <p:ph type="sldNum" sz="quarter" idx="4"/>
          </p:nvPr>
        </p:nvSpPr>
        <p:spPr>
          <a:xfrm>
            <a:off x="9405394" y="65441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A8741-C4DA-4CA2-B150-A433D7C77112}" type="slidenum">
              <a:rPr lang="en-US" smtClean="0"/>
              <a:pPr/>
              <a:t>‹#›</a:t>
            </a:fld>
            <a:fld id="{924ABEE8-5C64-4F61-802D-B96F7E881E1F}" type="slidenum">
              <a:rPr lang="en-US" smtClean="0"/>
              <a:pPr/>
              <a:t>‹#›</a:t>
            </a:fld>
            <a:endParaRPr lang="en-US" dirty="0"/>
          </a:p>
        </p:txBody>
      </p:sp>
      <p:pic>
        <p:nvPicPr>
          <p:cNvPr id="26" name="Picture 25">
            <a:extLst>
              <a:ext uri="{FF2B5EF4-FFF2-40B4-BE49-F238E27FC236}">
                <a16:creationId xmlns:a16="http://schemas.microsoft.com/office/drawing/2014/main" id="{8176788C-65FB-46DF-B04E-506D3CF8BA9A}"/>
              </a:ext>
            </a:extLst>
          </p:cNvPr>
          <p:cNvPicPr>
            <a:picLocks noChangeAspect="1"/>
          </p:cNvPicPr>
          <p:nvPr userDrawn="1"/>
        </p:nvPicPr>
        <p:blipFill>
          <a:blip r:embed="rId4"/>
          <a:stretch>
            <a:fillRect/>
          </a:stretch>
        </p:blipFill>
        <p:spPr>
          <a:xfrm>
            <a:off x="8707112" y="62120"/>
            <a:ext cx="1539824" cy="897381"/>
          </a:xfrm>
          <a:prstGeom prst="rect">
            <a:avLst/>
          </a:prstGeom>
        </p:spPr>
      </p:pic>
    </p:spTree>
    <p:extLst>
      <p:ext uri="{BB962C8B-B14F-4D97-AF65-F5344CB8AC3E}">
        <p14:creationId xmlns:p14="http://schemas.microsoft.com/office/powerpoint/2010/main" val="992279229"/>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Univers"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3">
            <a:extLst>
              <a:ext uri="{FF2B5EF4-FFF2-40B4-BE49-F238E27FC236}">
                <a16:creationId xmlns:a16="http://schemas.microsoft.com/office/drawing/2014/main" id="{F5FEA617-8062-4250-A0CB-45DD29242D3C}"/>
              </a:ext>
            </a:extLst>
          </p:cNvPr>
          <p:cNvSpPr>
            <a:spLocks/>
          </p:cNvSpPr>
          <p:nvPr/>
        </p:nvSpPr>
        <p:spPr>
          <a:xfrm>
            <a:off x="1" y="1562101"/>
            <a:ext cx="12192002" cy="48120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endParaRPr lang="en-US" sz="2200" b="1" spc="-1" dirty="0">
              <a:solidFill>
                <a:srgbClr val="862633"/>
              </a:solidFill>
              <a:latin typeface="Univers" panose="020B0503020202020204" pitchFamily="34" charset="0"/>
              <a:ea typeface="ＭＳ Ｐゴシック"/>
            </a:endParaRPr>
          </a:p>
          <a:p>
            <a:pPr algn="ctr"/>
            <a:endParaRPr lang="en-US" sz="3600" b="1" spc="-1" dirty="0">
              <a:solidFill>
                <a:srgbClr val="862633"/>
              </a:solidFill>
              <a:latin typeface="Univers" panose="020B0503020202020204" pitchFamily="34" charset="0"/>
              <a:ea typeface="ＭＳ Ｐゴシック"/>
            </a:endParaRPr>
          </a:p>
          <a:p>
            <a:pPr algn="ctr"/>
            <a:r>
              <a:rPr lang="en-US" sz="3600" b="1" spc="-1" dirty="0">
                <a:solidFill>
                  <a:srgbClr val="862633"/>
                </a:solidFill>
                <a:latin typeface="Univers" panose="020B0503020202020204" pitchFamily="34" charset="0"/>
                <a:ea typeface="ＭＳ Ｐゴシック"/>
              </a:rPr>
              <a:t>Competency-based Training to Address</a:t>
            </a:r>
          </a:p>
          <a:p>
            <a:pPr algn="ctr"/>
            <a:r>
              <a:rPr lang="en-US" sz="3600" b="1" spc="-1" dirty="0">
                <a:solidFill>
                  <a:srgbClr val="862633"/>
                </a:solidFill>
                <a:latin typeface="Univers" panose="020B0503020202020204" pitchFamily="34" charset="0"/>
                <a:ea typeface="ＭＳ Ｐゴシック"/>
              </a:rPr>
              <a:t>Representative Engineering Grand Challenges</a:t>
            </a:r>
          </a:p>
          <a:p>
            <a:pPr algn="ctr"/>
            <a:endParaRPr lang="en-US" sz="2400" b="1" spc="-1" dirty="0">
              <a:solidFill>
                <a:srgbClr val="862633"/>
              </a:solidFill>
              <a:latin typeface="Univers" panose="020B0503020202020204" pitchFamily="34" charset="0"/>
              <a:ea typeface="ＭＳ Ｐゴシック"/>
            </a:endParaRPr>
          </a:p>
          <a:p>
            <a:pPr algn="ctr"/>
            <a:endParaRPr lang="en-US" sz="2400" b="1" spc="-1" dirty="0">
              <a:solidFill>
                <a:srgbClr val="862633"/>
              </a:solidFill>
              <a:latin typeface="Univers" panose="020B0503020202020204" pitchFamily="34" charset="0"/>
              <a:ea typeface="ＭＳ Ｐゴシック"/>
            </a:endParaRPr>
          </a:p>
          <a:p>
            <a:pPr algn="ctr"/>
            <a:endParaRPr lang="en-US" sz="2400" b="1" spc="-1" dirty="0">
              <a:solidFill>
                <a:srgbClr val="862633"/>
              </a:solidFill>
              <a:latin typeface="Univers" panose="020B0503020202020204" pitchFamily="34" charset="0"/>
              <a:ea typeface="ＭＳ Ｐゴシック"/>
            </a:endParaRPr>
          </a:p>
          <a:p>
            <a:pPr algn="ctr"/>
            <a:endParaRPr lang="en-US" sz="2400" b="1" spc="-1" dirty="0">
              <a:solidFill>
                <a:srgbClr val="862633"/>
              </a:solidFill>
              <a:latin typeface="Univers" panose="020B0503020202020204" pitchFamily="34" charset="0"/>
              <a:ea typeface="ＭＳ Ｐゴシック"/>
            </a:endParaRPr>
          </a:p>
          <a:p>
            <a:pPr algn="ctr"/>
            <a:r>
              <a:rPr lang="en-US" sz="2800" b="1" spc="-1" dirty="0">
                <a:solidFill>
                  <a:srgbClr val="862633"/>
                </a:solidFill>
                <a:latin typeface="Univers" panose="020B0503020202020204" pitchFamily="34" charset="0"/>
                <a:ea typeface="ＭＳ Ｐゴシック"/>
              </a:rPr>
              <a:t>Girum Urgessa, Ph.D., P.E., F.ASCE</a:t>
            </a:r>
          </a:p>
          <a:p>
            <a:pPr algn="ctr"/>
            <a:r>
              <a:rPr lang="en-US" sz="2800" b="1" spc="-1" dirty="0">
                <a:solidFill>
                  <a:srgbClr val="862633"/>
                </a:solidFill>
                <a:latin typeface="Univers" panose="020B0503020202020204" pitchFamily="34" charset="0"/>
                <a:ea typeface="ＭＳ Ｐゴシック"/>
              </a:rPr>
              <a:t>Associate Professor</a:t>
            </a:r>
          </a:p>
          <a:p>
            <a:pPr algn="ctr"/>
            <a:r>
              <a:rPr lang="en-US" sz="2800" b="1" spc="-1" dirty="0">
                <a:solidFill>
                  <a:srgbClr val="862633"/>
                </a:solidFill>
                <a:latin typeface="Univers" panose="020B0503020202020204" pitchFamily="34" charset="0"/>
                <a:ea typeface="ＭＳ Ｐゴシック"/>
              </a:rPr>
              <a:t>09/27/2023</a:t>
            </a:r>
          </a:p>
          <a:p>
            <a:pPr marL="800100" lvl="1" indent="-342900">
              <a:buFont typeface="Courier New" panose="02070309020205020404" pitchFamily="49" charset="0"/>
              <a:buChar char="o"/>
            </a:pPr>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300" b="1" spc="-1" dirty="0">
              <a:solidFill>
                <a:srgbClr val="862633"/>
              </a:solidFill>
              <a:latin typeface="Univers" panose="020B0503020202020204" pitchFamily="34" charset="0"/>
              <a:ea typeface="ＭＳ Ｐゴシック"/>
            </a:endParaRPr>
          </a:p>
          <a:p>
            <a:endParaRPr lang="en-US" sz="2000" b="1" spc="-1" dirty="0">
              <a:solidFill>
                <a:srgbClr val="862633"/>
              </a:solidFill>
              <a:latin typeface="Univers" panose="020B0503020202020204" pitchFamily="34" charset="0"/>
              <a:ea typeface="ＭＳ Ｐゴシック"/>
            </a:endParaRPr>
          </a:p>
          <a:p>
            <a:endParaRPr lang="en-US" sz="2000" b="1" spc="-1" dirty="0">
              <a:solidFill>
                <a:srgbClr val="862633"/>
              </a:solidFill>
              <a:latin typeface="Univers" panose="020B0503020202020204" pitchFamily="34" charset="0"/>
              <a:ea typeface="ＭＳ Ｐゴシック"/>
            </a:endParaRPr>
          </a:p>
        </p:txBody>
      </p:sp>
    </p:spTree>
    <p:extLst>
      <p:ext uri="{BB962C8B-B14F-4D97-AF65-F5344CB8AC3E}">
        <p14:creationId xmlns:p14="http://schemas.microsoft.com/office/powerpoint/2010/main" val="291488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Questions </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Think about 2-3 major engineering challenges that the world in general is facing or will face in this century?</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What about in the Brazilian context?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spTree>
    <p:extLst>
      <p:ext uri="{BB962C8B-B14F-4D97-AF65-F5344CB8AC3E}">
        <p14:creationId xmlns:p14="http://schemas.microsoft.com/office/powerpoint/2010/main" val="53031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16AE1A-9589-F7DB-BF9C-1F5649C05174}"/>
              </a:ext>
            </a:extLst>
          </p:cNvPr>
          <p:cNvSpPr/>
          <p:nvPr/>
        </p:nvSpPr>
        <p:spPr>
          <a:xfrm>
            <a:off x="223520" y="2666288"/>
            <a:ext cx="3810095" cy="4358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stomShape 3">
            <a:extLst>
              <a:ext uri="{FF2B5EF4-FFF2-40B4-BE49-F238E27FC236}">
                <a16:creationId xmlns:a16="http://schemas.microsoft.com/office/drawing/2014/main" id="{EC64A800-E85C-40D2-80B1-C4BB3B855DAC}"/>
              </a:ext>
            </a:extLst>
          </p:cNvPr>
          <p:cNvSpPr>
            <a:spLocks/>
          </p:cNvSpPr>
          <p:nvPr/>
        </p:nvSpPr>
        <p:spPr>
          <a:xfrm>
            <a:off x="223520" y="1562101"/>
            <a:ext cx="11968481"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Grand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Cross-cutting Themes</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Simple Teaching Example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pPr lvl="1"/>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3" name="CustomShape 2">
            <a:extLst>
              <a:ext uri="{FF2B5EF4-FFF2-40B4-BE49-F238E27FC236}">
                <a16:creationId xmlns:a16="http://schemas.microsoft.com/office/drawing/2014/main" id="{4FF7BF2C-A4EC-40D4-851C-58710431C35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Outline</a:t>
            </a:r>
            <a:endParaRPr lang="en-US" sz="3600" spc="-1" dirty="0">
              <a:latin typeface="Arial"/>
            </a:endParaRPr>
          </a:p>
        </p:txBody>
      </p:sp>
    </p:spTree>
    <p:extLst>
      <p:ext uri="{BB962C8B-B14F-4D97-AF65-F5344CB8AC3E}">
        <p14:creationId xmlns:p14="http://schemas.microsoft.com/office/powerpoint/2010/main" val="99495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4 cross-cutting themes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Cross-cutting Themes</a:t>
            </a:r>
            <a:endParaRPr lang="en-US" sz="3600" spc="-1" dirty="0">
              <a:latin typeface="Arial"/>
            </a:endParaRPr>
          </a:p>
        </p:txBody>
      </p:sp>
      <p:graphicFrame>
        <p:nvGraphicFramePr>
          <p:cNvPr id="6" name="Table 5">
            <a:extLst>
              <a:ext uri="{FF2B5EF4-FFF2-40B4-BE49-F238E27FC236}">
                <a16:creationId xmlns:a16="http://schemas.microsoft.com/office/drawing/2014/main" id="{3D9E42E2-F8AF-4D2B-96D4-A2553EDD9527}"/>
              </a:ext>
            </a:extLst>
          </p:cNvPr>
          <p:cNvGraphicFramePr>
            <a:graphicFrameLocks noGrp="1"/>
          </p:cNvGraphicFramePr>
          <p:nvPr>
            <p:extLst>
              <p:ext uri="{D42A27DB-BD31-4B8C-83A1-F6EECF244321}">
                <p14:modId xmlns:p14="http://schemas.microsoft.com/office/powerpoint/2010/main" val="2359884624"/>
              </p:ext>
            </p:extLst>
          </p:nvPr>
        </p:nvGraphicFramePr>
        <p:xfrm>
          <a:off x="2484782" y="2569464"/>
          <a:ext cx="6195392" cy="3291840"/>
        </p:xfrm>
        <a:graphic>
          <a:graphicData uri="http://schemas.openxmlformats.org/drawingml/2006/table">
            <a:tbl>
              <a:tblPr firstRow="1" bandRow="1">
                <a:tableStyleId>{BC89EF96-8CEA-46FF-86C4-4CE0E7609802}</a:tableStyleId>
              </a:tblPr>
              <a:tblGrid>
                <a:gridCol w="6195392">
                  <a:extLst>
                    <a:ext uri="{9D8B030D-6E8A-4147-A177-3AD203B41FA5}">
                      <a16:colId xmlns:a16="http://schemas.microsoft.com/office/drawing/2014/main" val="1116701482"/>
                    </a:ext>
                  </a:extLst>
                </a:gridCol>
              </a:tblGrid>
              <a:tr h="429768">
                <a:tc>
                  <a:txBody>
                    <a:bodyPr/>
                    <a:lstStyle/>
                    <a:p>
                      <a:r>
                        <a:rPr lang="en-US" sz="2400" b="0" dirty="0"/>
                        <a:t>Sustainability</a:t>
                      </a:r>
                    </a:p>
                    <a:p>
                      <a:endParaRPr lang="en-US" sz="2400" b="0" dirty="0"/>
                    </a:p>
                  </a:txBody>
                  <a:tcPr/>
                </a:tc>
                <a:extLst>
                  <a:ext uri="{0D108BD9-81ED-4DB2-BD59-A6C34878D82A}">
                    <a16:rowId xmlns:a16="http://schemas.microsoft.com/office/drawing/2014/main" val="2868185071"/>
                  </a:ext>
                </a:extLst>
              </a:tr>
              <a:tr h="429768">
                <a:tc>
                  <a:txBody>
                    <a:bodyPr/>
                    <a:lstStyle/>
                    <a:p>
                      <a:r>
                        <a:rPr lang="en-US" sz="2400" b="0" dirty="0"/>
                        <a:t>Security</a:t>
                      </a:r>
                    </a:p>
                    <a:p>
                      <a:endParaRPr lang="en-US" sz="2400" b="0" dirty="0"/>
                    </a:p>
                  </a:txBody>
                  <a:tcPr/>
                </a:tc>
                <a:extLst>
                  <a:ext uri="{0D108BD9-81ED-4DB2-BD59-A6C34878D82A}">
                    <a16:rowId xmlns:a16="http://schemas.microsoft.com/office/drawing/2014/main" val="626511069"/>
                  </a:ext>
                </a:extLst>
              </a:tr>
              <a:tr h="42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Health</a:t>
                      </a:r>
                    </a:p>
                    <a:p>
                      <a:endParaRPr lang="en-US" sz="2400" b="0" dirty="0"/>
                    </a:p>
                  </a:txBody>
                  <a:tcPr/>
                </a:tc>
                <a:extLst>
                  <a:ext uri="{0D108BD9-81ED-4DB2-BD59-A6C34878D82A}">
                    <a16:rowId xmlns:a16="http://schemas.microsoft.com/office/drawing/2014/main" val="3425362977"/>
                  </a:ext>
                </a:extLst>
              </a:tr>
              <a:tr h="429768">
                <a:tc>
                  <a:txBody>
                    <a:bodyPr/>
                    <a:lstStyle/>
                    <a:p>
                      <a:r>
                        <a:rPr lang="en-US" sz="2400" b="0" dirty="0"/>
                        <a:t>Joy of Living</a:t>
                      </a:r>
                    </a:p>
                    <a:p>
                      <a:endParaRPr lang="en-US" sz="2400" b="0" dirty="0"/>
                    </a:p>
                  </a:txBody>
                  <a:tcPr/>
                </a:tc>
                <a:extLst>
                  <a:ext uri="{0D108BD9-81ED-4DB2-BD59-A6C34878D82A}">
                    <a16:rowId xmlns:a16="http://schemas.microsoft.com/office/drawing/2014/main" val="2635160336"/>
                  </a:ext>
                </a:extLst>
              </a:tr>
            </a:tbl>
          </a:graphicData>
        </a:graphic>
      </p:graphicFrame>
    </p:spTree>
    <p:extLst>
      <p:ext uri="{BB962C8B-B14F-4D97-AF65-F5344CB8AC3E}">
        <p14:creationId xmlns:p14="http://schemas.microsoft.com/office/powerpoint/2010/main" val="382659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a:t>
            </a:r>
          </a:p>
          <a:p>
            <a:pPr marL="342900"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Our ability to occupy this planet continuously</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a:t>
            </a:r>
          </a:p>
          <a:p>
            <a:pPr marL="342900"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Guaranteeing security from major threats and hazards</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a:t>
            </a:r>
          </a:p>
          <a:p>
            <a:pPr marL="342900"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Promoting healthy living</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342900"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Enhancing joy, and depth to human existence and understanding</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Cross-cutting Themes</a:t>
            </a:r>
            <a:endParaRPr lang="en-US" sz="3600" spc="-1" dirty="0">
              <a:latin typeface="Arial"/>
            </a:endParaRPr>
          </a:p>
        </p:txBody>
      </p:sp>
    </p:spTree>
    <p:extLst>
      <p:ext uri="{BB962C8B-B14F-4D97-AF65-F5344CB8AC3E}">
        <p14:creationId xmlns:p14="http://schemas.microsoft.com/office/powerpoint/2010/main" val="52433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3EAF41-4C2F-04A2-634F-E6A0C0B60A11}"/>
              </a:ext>
            </a:extLst>
          </p:cNvPr>
          <p:cNvSpPr/>
          <p:nvPr/>
        </p:nvSpPr>
        <p:spPr>
          <a:xfrm>
            <a:off x="623844" y="3050849"/>
            <a:ext cx="2811566" cy="393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stomShape 3">
            <a:extLst>
              <a:ext uri="{FF2B5EF4-FFF2-40B4-BE49-F238E27FC236}">
                <a16:creationId xmlns:a16="http://schemas.microsoft.com/office/drawing/2014/main" id="{EC64A800-E85C-40D2-80B1-C4BB3B855DAC}"/>
              </a:ext>
            </a:extLst>
          </p:cNvPr>
          <p:cNvSpPr>
            <a:spLocks/>
          </p:cNvSpPr>
          <p:nvPr/>
        </p:nvSpPr>
        <p:spPr>
          <a:xfrm>
            <a:off x="223520" y="1562101"/>
            <a:ext cx="11968481"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Grand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Cross-cutting Themes</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Simple Teaching Example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pPr lvl="1"/>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3" name="CustomShape 2">
            <a:extLst>
              <a:ext uri="{FF2B5EF4-FFF2-40B4-BE49-F238E27FC236}">
                <a16:creationId xmlns:a16="http://schemas.microsoft.com/office/drawing/2014/main" id="{4FF7BF2C-A4EC-40D4-851C-58710431C35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Outline</a:t>
            </a:r>
            <a:endParaRPr lang="en-US" sz="3600" spc="-1" dirty="0">
              <a:latin typeface="Arial"/>
            </a:endParaRPr>
          </a:p>
        </p:txBody>
      </p:sp>
    </p:spTree>
    <p:extLst>
      <p:ext uri="{BB962C8B-B14F-4D97-AF65-F5344CB8AC3E}">
        <p14:creationId xmlns:p14="http://schemas.microsoft.com/office/powerpoint/2010/main" val="234200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1. Develop carbon sequestration methods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Sequestration is capturing CO</a:t>
            </a:r>
            <a:r>
              <a:rPr lang="en-US" sz="2400" b="1" spc="-1" baseline="-25000" dirty="0">
                <a:solidFill>
                  <a:srgbClr val="862633"/>
                </a:solidFill>
                <a:latin typeface="Univers" panose="020B0503020202020204" pitchFamily="34" charset="0"/>
                <a:ea typeface="ＭＳ Ｐゴシック"/>
              </a:rPr>
              <a:t>2</a:t>
            </a:r>
            <a:r>
              <a:rPr lang="en-US" sz="2400" b="1" spc="-1" dirty="0">
                <a:solidFill>
                  <a:srgbClr val="862633"/>
                </a:solidFill>
                <a:latin typeface="Univers" panose="020B0503020202020204" pitchFamily="34" charset="0"/>
                <a:ea typeface="ＭＳ Ｐゴシック"/>
              </a:rPr>
              <a:t> and storing it safely away from the atmosphere or reuse it to produce products such as concrete</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Point-source capture (e.g. industrial facility)</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Atmospheric or direct air capture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While methods exist, opportunities exist for improvement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3173459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pic>
        <p:nvPicPr>
          <p:cNvPr id="2" name="Picture 1">
            <a:extLst>
              <a:ext uri="{FF2B5EF4-FFF2-40B4-BE49-F238E27FC236}">
                <a16:creationId xmlns:a16="http://schemas.microsoft.com/office/drawing/2014/main" id="{17830C52-2A2E-40EA-9356-7C324DAC7F03}"/>
              </a:ext>
            </a:extLst>
          </p:cNvPr>
          <p:cNvPicPr>
            <a:picLocks noChangeAspect="1"/>
          </p:cNvPicPr>
          <p:nvPr/>
        </p:nvPicPr>
        <p:blipFill>
          <a:blip r:embed="rId3"/>
          <a:stretch>
            <a:fillRect/>
          </a:stretch>
        </p:blipFill>
        <p:spPr>
          <a:xfrm>
            <a:off x="957263" y="1618456"/>
            <a:ext cx="10546858" cy="4564231"/>
          </a:xfrm>
          <a:prstGeom prst="rect">
            <a:avLst/>
          </a:prstGeom>
        </p:spPr>
      </p:pic>
      <p:sp>
        <p:nvSpPr>
          <p:cNvPr id="5" name="CustomShape 2">
            <a:extLst>
              <a:ext uri="{FF2B5EF4-FFF2-40B4-BE49-F238E27FC236}">
                <a16:creationId xmlns:a16="http://schemas.microsoft.com/office/drawing/2014/main" id="{E9FFF803-4E78-4857-A5D1-419CFE0F15FE}"/>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420933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Carbon capture, utilization, and storage (CSUS) still has several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Cost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Infrastructure development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Community engagement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4A9BE2F5-FA27-424E-BF62-6262A41DF0CA}"/>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204284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Policy considerations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Research development and demonstration</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Technology-neutral standards</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Standardize life cycle assessment guidelines</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Framework for land access</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Strategic siting</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Modify incentives</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Community engagement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465A3F6A-A7C7-4539-96D5-3B9B5CDC6F0C}"/>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72651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the Brazilian context, what challenges or opportunities exist for developing carbon sequestration methods?</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FDE0BCD2-186A-2020-D7BF-09E60B1FF08D}"/>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127781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a:extLst>
              <a:ext uri="{FF2B5EF4-FFF2-40B4-BE49-F238E27FC236}">
                <a16:creationId xmlns:a16="http://schemas.microsoft.com/office/drawing/2014/main" id="{4FF7BF2C-A4EC-40D4-851C-58710431C35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Outline</a:t>
            </a:r>
            <a:endParaRPr lang="en-US" sz="3600" spc="-1" dirty="0">
              <a:latin typeface="Arial"/>
            </a:endParaRPr>
          </a:p>
        </p:txBody>
      </p:sp>
      <p:sp>
        <p:nvSpPr>
          <p:cNvPr id="4" name="CustomShape 3">
            <a:extLst>
              <a:ext uri="{FF2B5EF4-FFF2-40B4-BE49-F238E27FC236}">
                <a16:creationId xmlns:a16="http://schemas.microsoft.com/office/drawing/2014/main" id="{EC64A800-E85C-40D2-80B1-C4BB3B855DAC}"/>
              </a:ext>
            </a:extLst>
          </p:cNvPr>
          <p:cNvSpPr>
            <a:spLocks/>
          </p:cNvSpPr>
          <p:nvPr/>
        </p:nvSpPr>
        <p:spPr>
          <a:xfrm>
            <a:off x="223520" y="1562101"/>
            <a:ext cx="11968481"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Grand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Cross-cutting Themes</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Simple Teaching Example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pPr lvl="1"/>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Tree>
    <p:extLst>
      <p:ext uri="{BB962C8B-B14F-4D97-AF65-F5344CB8AC3E}">
        <p14:creationId xmlns:p14="http://schemas.microsoft.com/office/powerpoint/2010/main" val="51152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2. Manage the nitrogen cycle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Human activity has caused significant increase in nitrogen presence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Leading to worsening GH effect, reducing the protective ozone layer, adding to smog, contributing to acid rain, and contaminating water</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Fertilizers and farming have played a central role in boosting worldwide food production; How to balance it with denitrification?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658A9CED-1051-48D3-9A2A-B62FDE6F9EBC}"/>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129431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Sources of excess nitrogen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Agriculture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Stormwater</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Wastewater</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Fossil fuels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and around the home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2976D136-03FD-4C6A-80E4-65B8C67188F6}"/>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67046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Innovation in the following areas are needed</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Ensuring that a higher percentage of the fertilizers ends up in the plants as organic nitrogen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Reducing runoff, leaching, and erosion that carry nitrogen fertilizer away from the plants and into groundwater</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Reducing the gas emissions from soils and water systems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27617288-2A9A-420D-B7DE-3F4FFA5AA32A}"/>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150038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the Brazilian context, what challenges or opportunities exist for managing the nitrogen cycle?</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54EEC7DA-6DFA-3AA0-59F7-F58F7F5AE51C}"/>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2798856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3. Make solar energy economical</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Energy security, alternative to fossil fuels, environmentally cleaner</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Share of solar in the total energy market can be improved</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Specifics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Making solar cell designs cheaper</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Storing the energy for later use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B3B02665-DCA9-49D4-AB4E-43A47704DF52}"/>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427007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the Brazilian context, what challenges or opportunities exist for making solar energy economical?</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A83449E8-FD14-0E9B-9577-3BBB80FFF7F2}"/>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223115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4. Restore and improve urban infrastructure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Broad definition of infrastructure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Building better infrastructure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Novel materials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Advances in CS and robotics – automation in construction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93A4C737-80FF-43E9-BE16-485785A50DFC}"/>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1655881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the Brazilian context, what challenges or opportunities exist for restoring and improving urban infrastructure?</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3070529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5. Provide access to clean water</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pic>
        <p:nvPicPr>
          <p:cNvPr id="2" name="Picture 1">
            <a:extLst>
              <a:ext uri="{FF2B5EF4-FFF2-40B4-BE49-F238E27FC236}">
                <a16:creationId xmlns:a16="http://schemas.microsoft.com/office/drawing/2014/main" id="{22AC5912-9CE3-4AAA-A1CF-4F9086D20351}"/>
              </a:ext>
            </a:extLst>
          </p:cNvPr>
          <p:cNvPicPr>
            <a:picLocks noChangeAspect="1"/>
          </p:cNvPicPr>
          <p:nvPr/>
        </p:nvPicPr>
        <p:blipFill>
          <a:blip r:embed="rId3"/>
          <a:stretch>
            <a:fillRect/>
          </a:stretch>
        </p:blipFill>
        <p:spPr>
          <a:xfrm>
            <a:off x="1287616" y="2443644"/>
            <a:ext cx="9334500" cy="2857500"/>
          </a:xfrm>
          <a:prstGeom prst="rect">
            <a:avLst/>
          </a:prstGeom>
        </p:spPr>
      </p:pic>
      <p:sp>
        <p:nvSpPr>
          <p:cNvPr id="6" name="Rectangle 5">
            <a:extLst>
              <a:ext uri="{FF2B5EF4-FFF2-40B4-BE49-F238E27FC236}">
                <a16:creationId xmlns:a16="http://schemas.microsoft.com/office/drawing/2014/main" id="{A49D34F8-73F5-47DA-9EF5-02346FEA928D}"/>
              </a:ext>
            </a:extLst>
          </p:cNvPr>
          <p:cNvSpPr/>
          <p:nvPr/>
        </p:nvSpPr>
        <p:spPr>
          <a:xfrm>
            <a:off x="2714625" y="5924008"/>
            <a:ext cx="6762750" cy="517358"/>
          </a:xfrm>
          <a:prstGeom prst="rect">
            <a:avLst/>
          </a:prstGeom>
          <a:no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algn="ctr" defTabSz="400050">
              <a:lnSpc>
                <a:spcPct val="90000"/>
              </a:lnSpc>
              <a:spcBef>
                <a:spcPct val="0"/>
              </a:spcBef>
              <a:spcAft>
                <a:spcPct val="35000"/>
              </a:spcAft>
            </a:pPr>
            <a:r>
              <a:rPr lang="en-US" sz="1600" b="1" dirty="0">
                <a:solidFill>
                  <a:srgbClr val="862633"/>
                </a:solidFill>
              </a:rPr>
              <a:t>http://www.engineeringchallenges.org/challenges/water.aspx</a:t>
            </a:r>
          </a:p>
        </p:txBody>
      </p:sp>
      <p:sp>
        <p:nvSpPr>
          <p:cNvPr id="7" name="CustomShape 2">
            <a:extLst>
              <a:ext uri="{FF2B5EF4-FFF2-40B4-BE49-F238E27FC236}">
                <a16:creationId xmlns:a16="http://schemas.microsoft.com/office/drawing/2014/main" id="{A701A8E1-F33B-4F77-9981-3BA9803AB9B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2556069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the Brazilian context, what challenges or opportunities exist for providing access to clean water or is access to clean water no problem at all?</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89774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9" y="1562101"/>
            <a:ext cx="7403442"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National Academy of Engineers (NAE) +</a:t>
            </a:r>
          </a:p>
          <a:p>
            <a:r>
              <a:rPr lang="en-US" sz="2400" b="1" spc="-1" dirty="0">
                <a:solidFill>
                  <a:srgbClr val="862633"/>
                </a:solidFill>
                <a:latin typeface="Univers" panose="020B0503020202020204" pitchFamily="34" charset="0"/>
                <a:ea typeface="ＭＳ Ｐゴシック"/>
              </a:rPr>
              <a:t>    American Association of Eng. Societies (AAES) </a:t>
            </a:r>
          </a:p>
          <a:p>
            <a:r>
              <a:rPr lang="en-US" sz="2400" b="1" spc="-1" dirty="0">
                <a:solidFill>
                  <a:srgbClr val="862633"/>
                </a:solidFill>
                <a:latin typeface="Univers" panose="020B0503020202020204" pitchFamily="34" charset="0"/>
                <a:ea typeface="ＭＳ Ｐゴシック"/>
              </a:rPr>
              <a:t>    -1998</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The most important engineering contributions from the 20</a:t>
            </a:r>
            <a:r>
              <a:rPr lang="en-US" sz="2400" b="1" spc="-1" baseline="30000" dirty="0">
                <a:solidFill>
                  <a:srgbClr val="862633"/>
                </a:solidFill>
                <a:latin typeface="Univers" panose="020B0503020202020204" pitchFamily="34" charset="0"/>
                <a:ea typeface="ＭＳ Ｐゴシック"/>
              </a:rPr>
              <a:t>th</a:t>
            </a:r>
            <a:r>
              <a:rPr lang="en-US" sz="2400" b="1" spc="-1" dirty="0">
                <a:solidFill>
                  <a:srgbClr val="862633"/>
                </a:solidFill>
                <a:latin typeface="Univers" panose="020B0503020202020204" pitchFamily="34" charset="0"/>
                <a:ea typeface="ＭＳ Ｐゴシック"/>
              </a:rPr>
              <a:t> century</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The list includes 20 achievements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pic>
        <p:nvPicPr>
          <p:cNvPr id="3" name="Picture 2">
            <a:extLst>
              <a:ext uri="{FF2B5EF4-FFF2-40B4-BE49-F238E27FC236}">
                <a16:creationId xmlns:a16="http://schemas.microsoft.com/office/drawing/2014/main" id="{75E743C9-E4D7-42AA-B5A8-C92D5864273D}"/>
              </a:ext>
            </a:extLst>
          </p:cNvPr>
          <p:cNvPicPr>
            <a:picLocks noChangeAspect="1"/>
          </p:cNvPicPr>
          <p:nvPr/>
        </p:nvPicPr>
        <p:blipFill>
          <a:blip r:embed="rId3"/>
          <a:stretch>
            <a:fillRect/>
          </a:stretch>
        </p:blipFill>
        <p:spPr>
          <a:xfrm>
            <a:off x="7606748" y="1283830"/>
            <a:ext cx="3833805" cy="4779589"/>
          </a:xfrm>
          <a:prstGeom prst="rect">
            <a:avLst/>
          </a:prstGeom>
        </p:spPr>
      </p:pic>
      <p:sp>
        <p:nvSpPr>
          <p:cNvPr id="7" name="Rectangle 6">
            <a:extLst>
              <a:ext uri="{FF2B5EF4-FFF2-40B4-BE49-F238E27FC236}">
                <a16:creationId xmlns:a16="http://schemas.microsoft.com/office/drawing/2014/main" id="{647E9072-AF2C-4555-97F9-F436E018C2E9}"/>
              </a:ext>
            </a:extLst>
          </p:cNvPr>
          <p:cNvSpPr/>
          <p:nvPr/>
        </p:nvSpPr>
        <p:spPr>
          <a:xfrm>
            <a:off x="7751777" y="6097098"/>
            <a:ext cx="3570249" cy="358341"/>
          </a:xfrm>
          <a:prstGeom prst="rect">
            <a:avLst/>
          </a:prstGeom>
          <a:no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algn="ctr" defTabSz="400050">
              <a:lnSpc>
                <a:spcPct val="90000"/>
              </a:lnSpc>
              <a:spcBef>
                <a:spcPct val="0"/>
              </a:spcBef>
              <a:spcAft>
                <a:spcPct val="35000"/>
              </a:spcAft>
            </a:pPr>
            <a:r>
              <a:rPr lang="en-US" sz="1600" b="1" dirty="0">
                <a:solidFill>
                  <a:srgbClr val="862633"/>
                </a:solidFill>
              </a:rPr>
              <a:t>Joseph Henry Press</a:t>
            </a:r>
          </a:p>
        </p:txBody>
      </p:sp>
    </p:spTree>
    <p:extLst>
      <p:ext uri="{BB962C8B-B14F-4D97-AF65-F5344CB8AC3E}">
        <p14:creationId xmlns:p14="http://schemas.microsoft.com/office/powerpoint/2010/main" val="86227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6. Provide energy from fusion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Enormous heat and gravitational pressure compress the nuclei of certain atoms into heavier nuclei, releasing energy</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Building full-scale fusion-generating facilities requires eng. advances, e.g. better superconducting magnets and advanced vacuum systems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Fusion fuels offer the irresistible combination of abundant supply with minimum environmental consequences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DB7B08D1-EE7A-4531-A741-8D7868D04076}"/>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45186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the Brazilian context, what challenges or opportunities exist for providing energy from fusion?</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Sustainability-dominating Themes</a:t>
            </a:r>
            <a:endParaRPr lang="en-US" sz="3600" spc="-1" dirty="0">
              <a:latin typeface="Arial"/>
            </a:endParaRPr>
          </a:p>
        </p:txBody>
      </p:sp>
    </p:spTree>
    <p:extLst>
      <p:ext uri="{BB962C8B-B14F-4D97-AF65-F5344CB8AC3E}">
        <p14:creationId xmlns:p14="http://schemas.microsoft.com/office/powerpoint/2010/main" val="1076007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B48541-BA38-DCFD-4BB0-23C6D1AA4DAD}"/>
              </a:ext>
            </a:extLst>
          </p:cNvPr>
          <p:cNvSpPr/>
          <p:nvPr/>
        </p:nvSpPr>
        <p:spPr>
          <a:xfrm>
            <a:off x="752029" y="3436560"/>
            <a:ext cx="1871529" cy="4101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stomShape 3">
            <a:extLst>
              <a:ext uri="{FF2B5EF4-FFF2-40B4-BE49-F238E27FC236}">
                <a16:creationId xmlns:a16="http://schemas.microsoft.com/office/drawing/2014/main" id="{EC64A800-E85C-40D2-80B1-C4BB3B855DAC}"/>
              </a:ext>
            </a:extLst>
          </p:cNvPr>
          <p:cNvSpPr>
            <a:spLocks/>
          </p:cNvSpPr>
          <p:nvPr/>
        </p:nvSpPr>
        <p:spPr>
          <a:xfrm>
            <a:off x="223520" y="1562101"/>
            <a:ext cx="11968481"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Grand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Cross-cutting Themes</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Simple Teaching Example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pPr lvl="1"/>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3" name="CustomShape 2">
            <a:extLst>
              <a:ext uri="{FF2B5EF4-FFF2-40B4-BE49-F238E27FC236}">
                <a16:creationId xmlns:a16="http://schemas.microsoft.com/office/drawing/2014/main" id="{4FF7BF2C-A4EC-40D4-851C-58710431C35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Outline</a:t>
            </a:r>
            <a:endParaRPr lang="en-US" sz="3600" spc="-1" dirty="0">
              <a:latin typeface="Arial"/>
            </a:endParaRPr>
          </a:p>
        </p:txBody>
      </p:sp>
    </p:spTree>
    <p:extLst>
      <p:ext uri="{BB962C8B-B14F-4D97-AF65-F5344CB8AC3E}">
        <p14:creationId xmlns:p14="http://schemas.microsoft.com/office/powerpoint/2010/main" val="2254582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7. Prevent nuclear terror</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Nuclear reactors for research or power are scattered around the globe, capable of producing the raw material for nuclear devices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Challenges</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How to secure the materials?</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How to detect, especially at a distance?</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How to render a potential device harmless?</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Emergency response and cleanup </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Public communication after a nuclear explosion </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Determining who did it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Security-dominating Themes</a:t>
            </a:r>
            <a:endParaRPr lang="en-US" sz="3600" spc="-1" dirty="0">
              <a:latin typeface="Arial"/>
            </a:endParaRPr>
          </a:p>
        </p:txBody>
      </p:sp>
    </p:spTree>
    <p:extLst>
      <p:ext uri="{BB962C8B-B14F-4D97-AF65-F5344CB8AC3E}">
        <p14:creationId xmlns:p14="http://schemas.microsoft.com/office/powerpoint/2010/main" val="1586140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 the Brazilian context, is this a concern?</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Security-dominating Themes</a:t>
            </a:r>
            <a:endParaRPr lang="en-US" sz="3600" spc="-1" dirty="0">
              <a:latin typeface="Arial"/>
            </a:endParaRPr>
          </a:p>
        </p:txBody>
      </p:sp>
    </p:spTree>
    <p:extLst>
      <p:ext uri="{BB962C8B-B14F-4D97-AF65-F5344CB8AC3E}">
        <p14:creationId xmlns:p14="http://schemas.microsoft.com/office/powerpoint/2010/main" val="1194569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8. Secure cyberspace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Disruptions</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Serious breaches of cybersecurity in financial and military systems </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Identity theft </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Viruses and other cyber-attacks plague computers small and large and disrupt commerce and communication on the Internet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pic>
        <p:nvPicPr>
          <p:cNvPr id="2" name="Picture 1">
            <a:extLst>
              <a:ext uri="{FF2B5EF4-FFF2-40B4-BE49-F238E27FC236}">
                <a16:creationId xmlns:a16="http://schemas.microsoft.com/office/drawing/2014/main" id="{F087CD3A-5336-469F-B9C2-5664C2121634}"/>
              </a:ext>
            </a:extLst>
          </p:cNvPr>
          <p:cNvPicPr>
            <a:picLocks noChangeAspect="1"/>
          </p:cNvPicPr>
          <p:nvPr/>
        </p:nvPicPr>
        <p:blipFill>
          <a:blip r:embed="rId3"/>
          <a:stretch>
            <a:fillRect/>
          </a:stretch>
        </p:blipFill>
        <p:spPr>
          <a:xfrm>
            <a:off x="3191610" y="4336975"/>
            <a:ext cx="5542815" cy="1696781"/>
          </a:xfrm>
          <a:prstGeom prst="rect">
            <a:avLst/>
          </a:prstGeom>
        </p:spPr>
      </p:pic>
      <p:sp>
        <p:nvSpPr>
          <p:cNvPr id="5" name="Rectangle 4">
            <a:extLst>
              <a:ext uri="{FF2B5EF4-FFF2-40B4-BE49-F238E27FC236}">
                <a16:creationId xmlns:a16="http://schemas.microsoft.com/office/drawing/2014/main" id="{AD8F2564-E279-46BD-88A8-3A76459BC9CF}"/>
              </a:ext>
            </a:extLst>
          </p:cNvPr>
          <p:cNvSpPr/>
          <p:nvPr/>
        </p:nvSpPr>
        <p:spPr>
          <a:xfrm>
            <a:off x="2714625" y="6033756"/>
            <a:ext cx="6762750" cy="517358"/>
          </a:xfrm>
          <a:prstGeom prst="rect">
            <a:avLst/>
          </a:prstGeom>
          <a:no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algn="ctr" defTabSz="400050">
              <a:lnSpc>
                <a:spcPct val="90000"/>
              </a:lnSpc>
              <a:spcBef>
                <a:spcPct val="0"/>
              </a:spcBef>
              <a:spcAft>
                <a:spcPct val="35000"/>
              </a:spcAft>
            </a:pPr>
            <a:r>
              <a:rPr lang="en-US" sz="1600" b="1" dirty="0">
                <a:solidFill>
                  <a:srgbClr val="862633"/>
                </a:solidFill>
              </a:rPr>
              <a:t>http://www.engineeringchallenges.org/challenges/cyberspace.aspx</a:t>
            </a:r>
          </a:p>
        </p:txBody>
      </p:sp>
      <p:sp>
        <p:nvSpPr>
          <p:cNvPr id="6" name="CustomShape 2">
            <a:extLst>
              <a:ext uri="{FF2B5EF4-FFF2-40B4-BE49-F238E27FC236}">
                <a16:creationId xmlns:a16="http://schemas.microsoft.com/office/drawing/2014/main" id="{1390BAC9-34DA-400C-8825-C90AC1B30384}"/>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Security-dominating Themes</a:t>
            </a:r>
            <a:endParaRPr lang="en-US" sz="3600" spc="-1" dirty="0">
              <a:latin typeface="Arial"/>
            </a:endParaRPr>
          </a:p>
        </p:txBody>
      </p:sp>
    </p:spTree>
    <p:extLst>
      <p:ext uri="{BB962C8B-B14F-4D97-AF65-F5344CB8AC3E}">
        <p14:creationId xmlns:p14="http://schemas.microsoft.com/office/powerpoint/2010/main" val="3663868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350829-2BD9-EDEF-EFD3-25ADEB301742}"/>
              </a:ext>
            </a:extLst>
          </p:cNvPr>
          <p:cNvSpPr/>
          <p:nvPr/>
        </p:nvSpPr>
        <p:spPr>
          <a:xfrm>
            <a:off x="743485" y="3813560"/>
            <a:ext cx="1786071" cy="3760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stomShape 3">
            <a:extLst>
              <a:ext uri="{FF2B5EF4-FFF2-40B4-BE49-F238E27FC236}">
                <a16:creationId xmlns:a16="http://schemas.microsoft.com/office/drawing/2014/main" id="{EC64A800-E85C-40D2-80B1-C4BB3B855DAC}"/>
              </a:ext>
            </a:extLst>
          </p:cNvPr>
          <p:cNvSpPr>
            <a:spLocks/>
          </p:cNvSpPr>
          <p:nvPr/>
        </p:nvSpPr>
        <p:spPr>
          <a:xfrm>
            <a:off x="223520" y="1562101"/>
            <a:ext cx="11968481"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Grand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Cross-cutting Themes</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Simple Teaching Example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pPr lvl="1"/>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3" name="CustomShape 2">
            <a:extLst>
              <a:ext uri="{FF2B5EF4-FFF2-40B4-BE49-F238E27FC236}">
                <a16:creationId xmlns:a16="http://schemas.microsoft.com/office/drawing/2014/main" id="{4FF7BF2C-A4EC-40D4-851C-58710431C35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Outline</a:t>
            </a:r>
            <a:endParaRPr lang="en-US" sz="3600" spc="-1" dirty="0">
              <a:latin typeface="Arial"/>
            </a:endParaRPr>
          </a:p>
        </p:txBody>
      </p:sp>
    </p:spTree>
    <p:extLst>
      <p:ext uri="{BB962C8B-B14F-4D97-AF65-F5344CB8AC3E}">
        <p14:creationId xmlns:p14="http://schemas.microsoft.com/office/powerpoint/2010/main" val="1490896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9. Reverse-engineer the brain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Neurological disorders fixed by tech. innovations that allow wiring of new materials into our bodies to do the jobs of lost/damaged nerve cells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Implanted electronic devices could help victims of dementia to remember, blind people to see, and crippled people to walk</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Health Themes</a:t>
            </a:r>
            <a:endParaRPr lang="en-US" sz="3600" spc="-1" dirty="0">
              <a:latin typeface="Arial"/>
            </a:endParaRPr>
          </a:p>
        </p:txBody>
      </p:sp>
      <p:pic>
        <p:nvPicPr>
          <p:cNvPr id="2" name="Picture 1">
            <a:extLst>
              <a:ext uri="{FF2B5EF4-FFF2-40B4-BE49-F238E27FC236}">
                <a16:creationId xmlns:a16="http://schemas.microsoft.com/office/drawing/2014/main" id="{A93D56C4-FC6D-4CAD-8112-3B6A62233F2B}"/>
              </a:ext>
            </a:extLst>
          </p:cNvPr>
          <p:cNvPicPr>
            <a:picLocks noChangeAspect="1"/>
          </p:cNvPicPr>
          <p:nvPr/>
        </p:nvPicPr>
        <p:blipFill>
          <a:blip r:embed="rId3"/>
          <a:stretch>
            <a:fillRect/>
          </a:stretch>
        </p:blipFill>
        <p:spPr>
          <a:xfrm>
            <a:off x="3172297" y="4345823"/>
            <a:ext cx="5834765" cy="1786153"/>
          </a:xfrm>
          <a:prstGeom prst="rect">
            <a:avLst/>
          </a:prstGeom>
        </p:spPr>
      </p:pic>
      <p:sp>
        <p:nvSpPr>
          <p:cNvPr id="5" name="Rectangle 4">
            <a:extLst>
              <a:ext uri="{FF2B5EF4-FFF2-40B4-BE49-F238E27FC236}">
                <a16:creationId xmlns:a16="http://schemas.microsoft.com/office/drawing/2014/main" id="{97E1E61C-F5CC-43DB-BCC6-1E615E689756}"/>
              </a:ext>
            </a:extLst>
          </p:cNvPr>
          <p:cNvSpPr/>
          <p:nvPr/>
        </p:nvSpPr>
        <p:spPr>
          <a:xfrm>
            <a:off x="2714625" y="6156588"/>
            <a:ext cx="6762750" cy="517358"/>
          </a:xfrm>
          <a:prstGeom prst="rect">
            <a:avLst/>
          </a:prstGeom>
          <a:no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algn="ctr" defTabSz="400050">
              <a:lnSpc>
                <a:spcPct val="90000"/>
              </a:lnSpc>
              <a:spcBef>
                <a:spcPct val="0"/>
              </a:spcBef>
              <a:spcAft>
                <a:spcPct val="35000"/>
              </a:spcAft>
            </a:pPr>
            <a:r>
              <a:rPr lang="en-US" sz="1600" b="1" dirty="0">
                <a:solidFill>
                  <a:srgbClr val="862633"/>
                </a:solidFill>
              </a:rPr>
              <a:t>http://www.engineeringchallenges.org/challenges/9109.aspx</a:t>
            </a:r>
          </a:p>
        </p:txBody>
      </p:sp>
    </p:spTree>
    <p:extLst>
      <p:ext uri="{BB962C8B-B14F-4D97-AF65-F5344CB8AC3E}">
        <p14:creationId xmlns:p14="http://schemas.microsoft.com/office/powerpoint/2010/main" val="80501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10. Engineer better medicine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Ideally, doctors would be able to diagnose and treat people based on those individual differences, i.e. personalized medicine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A comprehensive, prospective approach to preventing, diagnosing, treating, and monitoring disease in ways that achieve optimal individual health-care decisions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There is a need to create inexpensive and rapid diagnostic devices such as gene chips and sensors able to detect small amounts of chemicals in the blood</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Health Themes</a:t>
            </a:r>
            <a:endParaRPr lang="en-US" sz="3600" spc="-1" dirty="0">
              <a:latin typeface="Arial"/>
            </a:endParaRPr>
          </a:p>
        </p:txBody>
      </p:sp>
    </p:spTree>
    <p:extLst>
      <p:ext uri="{BB962C8B-B14F-4D97-AF65-F5344CB8AC3E}">
        <p14:creationId xmlns:p14="http://schemas.microsoft.com/office/powerpoint/2010/main" val="2069248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11. Advance health informatics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The acquisition, management, and use of information in health — can greatly enhance the quality and efficiency of medical care and the response to widespread public health emergencies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Information overload needs systematic electronic systems for finding information to treat specific patients and decision support systems to offer “just in time, just for me” advice at the point of care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Health Themes</a:t>
            </a:r>
            <a:endParaRPr lang="en-US" sz="3600" spc="-1" dirty="0"/>
          </a:p>
        </p:txBody>
      </p:sp>
    </p:spTree>
    <p:extLst>
      <p:ext uri="{BB962C8B-B14F-4D97-AF65-F5344CB8AC3E}">
        <p14:creationId xmlns:p14="http://schemas.microsoft.com/office/powerpoint/2010/main" val="350033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483050"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National Academy of Engineers (NAE)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Private, independent, nonprofit institution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Provides engineer leadership in service to the nation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Independent advice on matters involving engineering and technology</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spTree>
    <p:extLst>
      <p:ext uri="{BB962C8B-B14F-4D97-AF65-F5344CB8AC3E}">
        <p14:creationId xmlns:p14="http://schemas.microsoft.com/office/powerpoint/2010/main" val="1854482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What major research activities are conducted in addressing grand challenges associated with health?</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Health Themes</a:t>
            </a:r>
            <a:endParaRPr lang="en-US" sz="3600" spc="-1" dirty="0">
              <a:latin typeface="Arial"/>
            </a:endParaRPr>
          </a:p>
        </p:txBody>
      </p:sp>
    </p:spTree>
    <p:extLst>
      <p:ext uri="{BB962C8B-B14F-4D97-AF65-F5344CB8AC3E}">
        <p14:creationId xmlns:p14="http://schemas.microsoft.com/office/powerpoint/2010/main" val="1866597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F2A5C-BEAF-FDFB-3F9D-115C4891680E}"/>
              </a:ext>
            </a:extLst>
          </p:cNvPr>
          <p:cNvSpPr/>
          <p:nvPr/>
        </p:nvSpPr>
        <p:spPr>
          <a:xfrm>
            <a:off x="726394" y="4153256"/>
            <a:ext cx="2392821" cy="4529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stomShape 3">
            <a:extLst>
              <a:ext uri="{FF2B5EF4-FFF2-40B4-BE49-F238E27FC236}">
                <a16:creationId xmlns:a16="http://schemas.microsoft.com/office/drawing/2014/main" id="{EC64A800-E85C-40D2-80B1-C4BB3B855DAC}"/>
              </a:ext>
            </a:extLst>
          </p:cNvPr>
          <p:cNvSpPr>
            <a:spLocks/>
          </p:cNvSpPr>
          <p:nvPr/>
        </p:nvSpPr>
        <p:spPr>
          <a:xfrm>
            <a:off x="223520" y="1562101"/>
            <a:ext cx="11968481"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Grand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Cross-cutting Themes</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Simple Teaching Example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pPr lvl="1"/>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3" name="CustomShape 2">
            <a:extLst>
              <a:ext uri="{FF2B5EF4-FFF2-40B4-BE49-F238E27FC236}">
                <a16:creationId xmlns:a16="http://schemas.microsoft.com/office/drawing/2014/main" id="{4FF7BF2C-A4EC-40D4-851C-58710431C35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Outline</a:t>
            </a:r>
            <a:endParaRPr lang="en-US" sz="3600" spc="-1" dirty="0">
              <a:latin typeface="Arial"/>
            </a:endParaRPr>
          </a:p>
        </p:txBody>
      </p:sp>
    </p:spTree>
    <p:extLst>
      <p:ext uri="{BB962C8B-B14F-4D97-AF65-F5344CB8AC3E}">
        <p14:creationId xmlns:p14="http://schemas.microsoft.com/office/powerpoint/2010/main" val="3135920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12. Advance personalized learning</a:t>
            </a:r>
          </a:p>
          <a:p>
            <a:pPr marL="342900"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Problem</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Single-set of instructions provided identically to every student</a:t>
            </a:r>
          </a:p>
          <a:p>
            <a:pPr marL="1257300" lvl="2"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Differences in aptitude or interest</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Personal learning approaches ranging from</a:t>
            </a:r>
          </a:p>
          <a:p>
            <a:pPr marL="800100" lvl="1"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Modules that students can master at their own pace</a:t>
            </a:r>
          </a:p>
          <a:p>
            <a:pPr marL="1257300" lvl="2" indent="-342900">
              <a:buFont typeface="Courier New" panose="02070309020205020404" pitchFamily="49" charset="0"/>
              <a:buChar char="o"/>
            </a:pPr>
            <a:endParaRPr lang="en-US" sz="16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Computer programs designed to match the way it presents content with a learner’s personality</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Joy of living Themes</a:t>
            </a:r>
            <a:endParaRPr lang="en-US" sz="3600" spc="-1" dirty="0"/>
          </a:p>
        </p:txBody>
      </p:sp>
    </p:spTree>
    <p:extLst>
      <p:ext uri="{BB962C8B-B14F-4D97-AF65-F5344CB8AC3E}">
        <p14:creationId xmlns:p14="http://schemas.microsoft.com/office/powerpoint/2010/main" val="1194464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13. Enhance virtual reality</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“Rendering of a virtual human that can purposefully interact with a real person — for example, through speech recognition, the generation of meaningful sentences, facial expression, emotion, skin color and tone, and muscle and joint movements — is still beyond the capabilities of real-time computer graphics and artificial intelligence,” write neuroscientist Maria V. Sanchez-Vives and computer scientist Mel Slater. [Sanchez-Vives, p. 335]</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4FFE3079-E4E7-45B6-82F1-5335E036967A}"/>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Joy of living Themes</a:t>
            </a:r>
            <a:endParaRPr lang="en-US" sz="3600" spc="-1" dirty="0"/>
          </a:p>
        </p:txBody>
      </p:sp>
    </p:spTree>
    <p:extLst>
      <p:ext uri="{BB962C8B-B14F-4D97-AF65-F5344CB8AC3E}">
        <p14:creationId xmlns:p14="http://schemas.microsoft.com/office/powerpoint/2010/main" val="2350419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Have we already moved on from the “enhancing” phase?</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Joy of living Themes</a:t>
            </a:r>
            <a:endParaRPr lang="en-US" sz="3600" spc="-1" dirty="0">
              <a:latin typeface="Arial"/>
            </a:endParaRPr>
          </a:p>
        </p:txBody>
      </p:sp>
    </p:spTree>
    <p:extLst>
      <p:ext uri="{BB962C8B-B14F-4D97-AF65-F5344CB8AC3E}">
        <p14:creationId xmlns:p14="http://schemas.microsoft.com/office/powerpoint/2010/main" val="3108527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14. Engineer the tools of scientific discovery</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Engineers and scientist will come together often to solve many unanswered problems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Old thinking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Scientist: Explore, experiment, discover</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Engineer: Create, design, build </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39B8353B-C611-4AE1-AE08-0026C882C8FE}"/>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Joy of living Themes</a:t>
            </a:r>
            <a:endParaRPr lang="en-US" sz="3600" spc="-1" dirty="0"/>
          </a:p>
        </p:txBody>
      </p:sp>
    </p:spTree>
    <p:extLst>
      <p:ext uri="{BB962C8B-B14F-4D97-AF65-F5344CB8AC3E}">
        <p14:creationId xmlns:p14="http://schemas.microsoft.com/office/powerpoint/2010/main" val="3126627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Astronauts have walked on the moon, roamed it, and explored it</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Can they camp on it for days at a time to make their trips worthwhile?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39B8353B-C611-4AE1-AE08-0026C882C8FE}"/>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Joy of living Themes</a:t>
            </a:r>
            <a:endParaRPr lang="en-US" sz="3600" spc="-1" dirty="0"/>
          </a:p>
        </p:txBody>
      </p:sp>
      <p:pic>
        <p:nvPicPr>
          <p:cNvPr id="2" name="Picture 1">
            <a:extLst>
              <a:ext uri="{FF2B5EF4-FFF2-40B4-BE49-F238E27FC236}">
                <a16:creationId xmlns:a16="http://schemas.microsoft.com/office/drawing/2014/main" id="{DBBBC5E8-21AA-EAFB-FB15-D4A98744483A}"/>
              </a:ext>
            </a:extLst>
          </p:cNvPr>
          <p:cNvPicPr>
            <a:picLocks noChangeAspect="1"/>
          </p:cNvPicPr>
          <p:nvPr/>
        </p:nvPicPr>
        <p:blipFill>
          <a:blip r:embed="rId3"/>
          <a:stretch>
            <a:fillRect/>
          </a:stretch>
        </p:blipFill>
        <p:spPr>
          <a:xfrm>
            <a:off x="3836200" y="2780907"/>
            <a:ext cx="4563666" cy="3430356"/>
          </a:xfrm>
          <a:prstGeom prst="rect">
            <a:avLst/>
          </a:prstGeom>
        </p:spPr>
      </p:pic>
      <p:sp>
        <p:nvSpPr>
          <p:cNvPr id="3" name="Rectangle 2">
            <a:extLst>
              <a:ext uri="{FF2B5EF4-FFF2-40B4-BE49-F238E27FC236}">
                <a16:creationId xmlns:a16="http://schemas.microsoft.com/office/drawing/2014/main" id="{AD9EEE2C-1E81-C7D8-9E9D-48994AB1007C}"/>
              </a:ext>
            </a:extLst>
          </p:cNvPr>
          <p:cNvSpPr/>
          <p:nvPr/>
        </p:nvSpPr>
        <p:spPr>
          <a:xfrm>
            <a:off x="2714625" y="6156588"/>
            <a:ext cx="6762750" cy="517358"/>
          </a:xfrm>
          <a:prstGeom prst="rect">
            <a:avLst/>
          </a:prstGeom>
          <a:no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algn="ctr" defTabSz="400050">
              <a:lnSpc>
                <a:spcPct val="90000"/>
              </a:lnSpc>
              <a:spcBef>
                <a:spcPct val="0"/>
              </a:spcBef>
              <a:spcAft>
                <a:spcPct val="35000"/>
              </a:spcAft>
            </a:pPr>
            <a:r>
              <a:rPr lang="en-US" sz="1600" b="1" dirty="0">
                <a:solidFill>
                  <a:srgbClr val="862633"/>
                </a:solidFill>
              </a:rPr>
              <a:t>http://www.engineeringchallenges.org/challenges</a:t>
            </a:r>
          </a:p>
        </p:txBody>
      </p:sp>
    </p:spTree>
    <p:extLst>
      <p:ext uri="{BB962C8B-B14F-4D97-AF65-F5344CB8AC3E}">
        <p14:creationId xmlns:p14="http://schemas.microsoft.com/office/powerpoint/2010/main" val="2898872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Biologists are always seeking, for instance, better tools for imaging the body and the brain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They will depend on engineering help — perhaps in the form of new kinds of microscopes, or new biochemical methods of probing the body’s cellular and molecular machinations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Systems biology or synthetic biology may prove to enable the design of entirely novel biological chemicals and systems </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39B8353B-C611-4AE1-AE08-0026C882C8FE}"/>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Joy of living Themes</a:t>
            </a:r>
            <a:endParaRPr lang="en-US" sz="3600" spc="-1" dirty="0"/>
          </a:p>
        </p:txBody>
      </p:sp>
    </p:spTree>
    <p:extLst>
      <p:ext uri="{BB962C8B-B14F-4D97-AF65-F5344CB8AC3E}">
        <p14:creationId xmlns:p14="http://schemas.microsoft.com/office/powerpoint/2010/main" val="239770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 - Summary</a:t>
            </a:r>
            <a:endParaRPr lang="en-US" sz="3600" spc="-1" dirty="0">
              <a:latin typeface="Arial"/>
            </a:endParaRPr>
          </a:p>
        </p:txBody>
      </p:sp>
      <p:graphicFrame>
        <p:nvGraphicFramePr>
          <p:cNvPr id="6" name="Table 5">
            <a:extLst>
              <a:ext uri="{FF2B5EF4-FFF2-40B4-BE49-F238E27FC236}">
                <a16:creationId xmlns:a16="http://schemas.microsoft.com/office/drawing/2014/main" id="{3D9E42E2-F8AF-4D2B-96D4-A2553EDD9527}"/>
              </a:ext>
            </a:extLst>
          </p:cNvPr>
          <p:cNvGraphicFramePr>
            <a:graphicFrameLocks noGrp="1"/>
          </p:cNvGraphicFramePr>
          <p:nvPr>
            <p:extLst>
              <p:ext uri="{D42A27DB-BD31-4B8C-83A1-F6EECF244321}">
                <p14:modId xmlns:p14="http://schemas.microsoft.com/office/powerpoint/2010/main" val="2184978364"/>
              </p:ext>
            </p:extLst>
          </p:nvPr>
        </p:nvGraphicFramePr>
        <p:xfrm>
          <a:off x="355598" y="1238562"/>
          <a:ext cx="11480803" cy="5120640"/>
        </p:xfrm>
        <a:graphic>
          <a:graphicData uri="http://schemas.openxmlformats.org/drawingml/2006/table">
            <a:tbl>
              <a:tblPr firstRow="1" bandRow="1">
                <a:tableStyleId>{BC89EF96-8CEA-46FF-86C4-4CE0E7609802}</a:tableStyleId>
              </a:tblPr>
              <a:tblGrid>
                <a:gridCol w="5880884">
                  <a:extLst>
                    <a:ext uri="{9D8B030D-6E8A-4147-A177-3AD203B41FA5}">
                      <a16:colId xmlns:a16="http://schemas.microsoft.com/office/drawing/2014/main" val="1116701482"/>
                    </a:ext>
                  </a:extLst>
                </a:gridCol>
                <a:gridCol w="5599919">
                  <a:extLst>
                    <a:ext uri="{9D8B030D-6E8A-4147-A177-3AD203B41FA5}">
                      <a16:colId xmlns:a16="http://schemas.microsoft.com/office/drawing/2014/main" val="3112092612"/>
                    </a:ext>
                  </a:extLst>
                </a:gridCol>
              </a:tblGrid>
              <a:tr h="731520">
                <a:tc>
                  <a:txBody>
                    <a:bodyPr/>
                    <a:lstStyle/>
                    <a:p>
                      <a:r>
                        <a:rPr lang="en-US" sz="2400" b="0" dirty="0"/>
                        <a:t>Develop carbon sequestration methods</a:t>
                      </a:r>
                    </a:p>
                  </a:txBody>
                  <a:tcPr/>
                </a:tc>
                <a:tc>
                  <a:txBody>
                    <a:bodyPr/>
                    <a:lstStyle/>
                    <a:p>
                      <a:r>
                        <a:rPr lang="en-US" sz="2400" b="0" dirty="0"/>
                        <a:t>Secure cyberspace</a:t>
                      </a:r>
                    </a:p>
                  </a:txBody>
                  <a:tcPr/>
                </a:tc>
                <a:extLst>
                  <a:ext uri="{0D108BD9-81ED-4DB2-BD59-A6C34878D82A}">
                    <a16:rowId xmlns:a16="http://schemas.microsoft.com/office/drawing/2014/main" val="2868185071"/>
                  </a:ext>
                </a:extLst>
              </a:tr>
              <a:tr h="731520">
                <a:tc>
                  <a:txBody>
                    <a:bodyPr/>
                    <a:lstStyle/>
                    <a:p>
                      <a:r>
                        <a:rPr lang="en-US" sz="2400" b="0" dirty="0"/>
                        <a:t>Manage the nitrogen cycle</a:t>
                      </a:r>
                    </a:p>
                  </a:txBody>
                  <a:tcPr/>
                </a:tc>
                <a:tc>
                  <a:txBody>
                    <a:bodyPr/>
                    <a:lstStyle/>
                    <a:p>
                      <a:r>
                        <a:rPr lang="en-US" sz="2400" b="0" dirty="0"/>
                        <a:t>Reverse-engineer the brain</a:t>
                      </a:r>
                    </a:p>
                  </a:txBody>
                  <a:tcPr/>
                </a:tc>
                <a:extLst>
                  <a:ext uri="{0D108BD9-81ED-4DB2-BD59-A6C34878D82A}">
                    <a16:rowId xmlns:a16="http://schemas.microsoft.com/office/drawing/2014/main" val="626511069"/>
                  </a:ext>
                </a:extLst>
              </a:tr>
              <a:tr h="731520">
                <a:tc>
                  <a:txBody>
                    <a:bodyPr/>
                    <a:lstStyle/>
                    <a:p>
                      <a:r>
                        <a:rPr lang="en-US" sz="2400" b="0" dirty="0"/>
                        <a:t>Make solar energy economical</a:t>
                      </a:r>
                    </a:p>
                  </a:txBody>
                  <a:tcPr/>
                </a:tc>
                <a:tc>
                  <a:txBody>
                    <a:bodyPr/>
                    <a:lstStyle/>
                    <a:p>
                      <a:r>
                        <a:rPr lang="en-US" sz="2400" b="0" dirty="0"/>
                        <a:t>Engineer better medicine</a:t>
                      </a:r>
                    </a:p>
                  </a:txBody>
                  <a:tcPr/>
                </a:tc>
                <a:extLst>
                  <a:ext uri="{0D108BD9-81ED-4DB2-BD59-A6C34878D82A}">
                    <a16:rowId xmlns:a16="http://schemas.microsoft.com/office/drawing/2014/main" val="3425362977"/>
                  </a:ext>
                </a:extLst>
              </a:tr>
              <a:tr h="731520">
                <a:tc>
                  <a:txBody>
                    <a:bodyPr/>
                    <a:lstStyle/>
                    <a:p>
                      <a:r>
                        <a:rPr lang="en-US" sz="2400" b="0" dirty="0"/>
                        <a:t>Restore and improve urban infrastructure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Advance health informatics</a:t>
                      </a:r>
                    </a:p>
                  </a:txBody>
                  <a:tcPr/>
                </a:tc>
                <a:extLst>
                  <a:ext uri="{0D108BD9-81ED-4DB2-BD59-A6C34878D82A}">
                    <a16:rowId xmlns:a16="http://schemas.microsoft.com/office/drawing/2014/main" val="2635160336"/>
                  </a:ext>
                </a:extLst>
              </a:tr>
              <a:tr h="731520">
                <a:tc>
                  <a:txBody>
                    <a:bodyPr/>
                    <a:lstStyle/>
                    <a:p>
                      <a:r>
                        <a:rPr lang="en-US" sz="2400" b="0" dirty="0"/>
                        <a:t>Provide access to clean water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Advance personalized learning</a:t>
                      </a:r>
                    </a:p>
                  </a:txBody>
                  <a:tcPr/>
                </a:tc>
                <a:extLst>
                  <a:ext uri="{0D108BD9-81ED-4DB2-BD59-A6C34878D82A}">
                    <a16:rowId xmlns:a16="http://schemas.microsoft.com/office/drawing/2014/main" val="2985837858"/>
                  </a:ext>
                </a:extLst>
              </a:tr>
              <a:tr h="731520">
                <a:tc>
                  <a:txBody>
                    <a:bodyPr/>
                    <a:lstStyle/>
                    <a:p>
                      <a:r>
                        <a:rPr lang="en-US" sz="2400" b="0" dirty="0"/>
                        <a:t>Provide energy from fusion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Enhance virtual reality</a:t>
                      </a:r>
                    </a:p>
                  </a:txBody>
                  <a:tcPr/>
                </a:tc>
                <a:extLst>
                  <a:ext uri="{0D108BD9-81ED-4DB2-BD59-A6C34878D82A}">
                    <a16:rowId xmlns:a16="http://schemas.microsoft.com/office/drawing/2014/main" val="2451070328"/>
                  </a:ext>
                </a:extLst>
              </a:tr>
              <a:tr h="731520">
                <a:tc>
                  <a:txBody>
                    <a:bodyPr/>
                    <a:lstStyle/>
                    <a:p>
                      <a:r>
                        <a:rPr lang="en-US" sz="2400" b="0" dirty="0"/>
                        <a:t>Prevent nuclear terror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Engineer the tools of discovery</a:t>
                      </a:r>
                    </a:p>
                  </a:txBody>
                  <a:tcPr/>
                </a:tc>
                <a:extLst>
                  <a:ext uri="{0D108BD9-81ED-4DB2-BD59-A6C34878D82A}">
                    <a16:rowId xmlns:a16="http://schemas.microsoft.com/office/drawing/2014/main" val="2766523080"/>
                  </a:ext>
                </a:extLst>
              </a:tr>
            </a:tbl>
          </a:graphicData>
        </a:graphic>
      </p:graphicFrame>
    </p:spTree>
    <p:extLst>
      <p:ext uri="{BB962C8B-B14F-4D97-AF65-F5344CB8AC3E}">
        <p14:creationId xmlns:p14="http://schemas.microsoft.com/office/powerpoint/2010/main" val="440545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Questions (Are your answers remain the same?)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Think about 2-3 major engineering challenges that the world in general is facing or will face in this century?</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What about in the Brazilian context?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 - Summary</a:t>
            </a:r>
            <a:endParaRPr lang="en-US" sz="3600" spc="-1" dirty="0">
              <a:latin typeface="Arial"/>
            </a:endParaRPr>
          </a:p>
        </p:txBody>
      </p:sp>
    </p:spTree>
    <p:extLst>
      <p:ext uri="{BB962C8B-B14F-4D97-AF65-F5344CB8AC3E}">
        <p14:creationId xmlns:p14="http://schemas.microsoft.com/office/powerpoint/2010/main" val="39430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Greatest Engineering Achievements of the 20</a:t>
            </a:r>
            <a:r>
              <a:rPr lang="en-US" sz="2400" b="1" spc="-1" baseline="30000" dirty="0">
                <a:solidFill>
                  <a:srgbClr val="862633"/>
                </a:solidFill>
                <a:latin typeface="Univers" panose="020B0503020202020204" pitchFamily="34" charset="0"/>
                <a:ea typeface="ＭＳ Ｐゴシック"/>
              </a:rPr>
              <a:t>th</a:t>
            </a:r>
            <a:r>
              <a:rPr lang="en-US" sz="2400" b="1" spc="-1" dirty="0">
                <a:solidFill>
                  <a:srgbClr val="862633"/>
                </a:solidFill>
                <a:latin typeface="Univers" panose="020B0503020202020204" pitchFamily="34" charset="0"/>
                <a:ea typeface="ＭＳ Ｐゴシック"/>
              </a:rPr>
              <a:t> Century</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graphicFrame>
        <p:nvGraphicFramePr>
          <p:cNvPr id="6" name="Table 5">
            <a:extLst>
              <a:ext uri="{FF2B5EF4-FFF2-40B4-BE49-F238E27FC236}">
                <a16:creationId xmlns:a16="http://schemas.microsoft.com/office/drawing/2014/main" id="{3D9E42E2-F8AF-4D2B-96D4-A2553EDD9527}"/>
              </a:ext>
            </a:extLst>
          </p:cNvPr>
          <p:cNvGraphicFramePr>
            <a:graphicFrameLocks noGrp="1"/>
          </p:cNvGraphicFramePr>
          <p:nvPr>
            <p:extLst>
              <p:ext uri="{D42A27DB-BD31-4B8C-83A1-F6EECF244321}">
                <p14:modId xmlns:p14="http://schemas.microsoft.com/office/powerpoint/2010/main" val="3994503205"/>
              </p:ext>
            </p:extLst>
          </p:nvPr>
        </p:nvGraphicFramePr>
        <p:xfrm>
          <a:off x="1557130" y="2136774"/>
          <a:ext cx="9077739" cy="4297680"/>
        </p:xfrm>
        <a:graphic>
          <a:graphicData uri="http://schemas.openxmlformats.org/drawingml/2006/table">
            <a:tbl>
              <a:tblPr firstRow="1" bandRow="1">
                <a:tableStyleId>{BC89EF96-8CEA-46FF-86C4-4CE0E7609802}</a:tableStyleId>
              </a:tblPr>
              <a:tblGrid>
                <a:gridCol w="4232565">
                  <a:extLst>
                    <a:ext uri="{9D8B030D-6E8A-4147-A177-3AD203B41FA5}">
                      <a16:colId xmlns:a16="http://schemas.microsoft.com/office/drawing/2014/main" val="1116701482"/>
                    </a:ext>
                  </a:extLst>
                </a:gridCol>
                <a:gridCol w="4845174">
                  <a:extLst>
                    <a:ext uri="{9D8B030D-6E8A-4147-A177-3AD203B41FA5}">
                      <a16:colId xmlns:a16="http://schemas.microsoft.com/office/drawing/2014/main" val="3112092612"/>
                    </a:ext>
                  </a:extLst>
                </a:gridCol>
              </a:tblGrid>
              <a:tr h="429768">
                <a:tc>
                  <a:txBody>
                    <a:bodyPr/>
                    <a:lstStyle/>
                    <a:p>
                      <a:r>
                        <a:rPr lang="en-US" sz="1900" b="0" dirty="0"/>
                        <a:t>Electrification</a:t>
                      </a:r>
                    </a:p>
                  </a:txBody>
                  <a:tcPr/>
                </a:tc>
                <a:tc>
                  <a:txBody>
                    <a:bodyPr/>
                    <a:lstStyle/>
                    <a:p>
                      <a:r>
                        <a:rPr lang="en-US" sz="1900" b="0" dirty="0"/>
                        <a:t>Highways</a:t>
                      </a:r>
                    </a:p>
                  </a:txBody>
                  <a:tcPr/>
                </a:tc>
                <a:extLst>
                  <a:ext uri="{0D108BD9-81ED-4DB2-BD59-A6C34878D82A}">
                    <a16:rowId xmlns:a16="http://schemas.microsoft.com/office/drawing/2014/main" val="2868185071"/>
                  </a:ext>
                </a:extLst>
              </a:tr>
              <a:tr h="429768">
                <a:tc>
                  <a:txBody>
                    <a:bodyPr/>
                    <a:lstStyle/>
                    <a:p>
                      <a:r>
                        <a:rPr lang="en-US" sz="1900" b="0" dirty="0"/>
                        <a:t>Automobile</a:t>
                      </a:r>
                    </a:p>
                  </a:txBody>
                  <a:tcPr/>
                </a:tc>
                <a:tc>
                  <a:txBody>
                    <a:bodyPr/>
                    <a:lstStyle/>
                    <a:p>
                      <a:r>
                        <a:rPr lang="en-US" sz="1900" b="0" dirty="0"/>
                        <a:t>Spacecraft</a:t>
                      </a:r>
                    </a:p>
                  </a:txBody>
                  <a:tcPr/>
                </a:tc>
                <a:extLst>
                  <a:ext uri="{0D108BD9-81ED-4DB2-BD59-A6C34878D82A}">
                    <a16:rowId xmlns:a16="http://schemas.microsoft.com/office/drawing/2014/main" val="626511069"/>
                  </a:ext>
                </a:extLst>
              </a:tr>
              <a:tr h="429768">
                <a:tc>
                  <a:txBody>
                    <a:bodyPr/>
                    <a:lstStyle/>
                    <a:p>
                      <a:r>
                        <a:rPr lang="en-US" sz="1900" b="0" dirty="0"/>
                        <a:t>Airplane</a:t>
                      </a:r>
                    </a:p>
                  </a:txBody>
                  <a:tcPr/>
                </a:tc>
                <a:tc>
                  <a:txBody>
                    <a:bodyPr/>
                    <a:lstStyle/>
                    <a:p>
                      <a:r>
                        <a:rPr lang="en-US" sz="1900" b="0" dirty="0"/>
                        <a:t>Internet</a:t>
                      </a:r>
                    </a:p>
                  </a:txBody>
                  <a:tcPr/>
                </a:tc>
                <a:extLst>
                  <a:ext uri="{0D108BD9-81ED-4DB2-BD59-A6C34878D82A}">
                    <a16:rowId xmlns:a16="http://schemas.microsoft.com/office/drawing/2014/main" val="3425362977"/>
                  </a:ext>
                </a:extLst>
              </a:tr>
              <a:tr h="429768">
                <a:tc>
                  <a:txBody>
                    <a:bodyPr/>
                    <a:lstStyle/>
                    <a:p>
                      <a:r>
                        <a:rPr lang="en-US" sz="1900" b="0" dirty="0"/>
                        <a:t>Water Supply and Distribution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dirty="0"/>
                        <a:t>Imaging</a:t>
                      </a:r>
                    </a:p>
                  </a:txBody>
                  <a:tcPr/>
                </a:tc>
                <a:extLst>
                  <a:ext uri="{0D108BD9-81ED-4DB2-BD59-A6C34878D82A}">
                    <a16:rowId xmlns:a16="http://schemas.microsoft.com/office/drawing/2014/main" val="2635160336"/>
                  </a:ext>
                </a:extLst>
              </a:tr>
              <a:tr h="429768">
                <a:tc>
                  <a:txBody>
                    <a:bodyPr/>
                    <a:lstStyle/>
                    <a:p>
                      <a:r>
                        <a:rPr lang="en-US" sz="1900" b="0" dirty="0"/>
                        <a:t>Electronics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dirty="0"/>
                        <a:t>Household Appliances</a:t>
                      </a:r>
                    </a:p>
                  </a:txBody>
                  <a:tcPr/>
                </a:tc>
                <a:extLst>
                  <a:ext uri="{0D108BD9-81ED-4DB2-BD59-A6C34878D82A}">
                    <a16:rowId xmlns:a16="http://schemas.microsoft.com/office/drawing/2014/main" val="2985837858"/>
                  </a:ext>
                </a:extLst>
              </a:tr>
              <a:tr h="429768">
                <a:tc>
                  <a:txBody>
                    <a:bodyPr/>
                    <a:lstStyle/>
                    <a:p>
                      <a:r>
                        <a:rPr lang="en-US" sz="1900" b="0" dirty="0"/>
                        <a:t>Radio and Television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dirty="0"/>
                        <a:t>Health Technologies</a:t>
                      </a:r>
                    </a:p>
                  </a:txBody>
                  <a:tcPr/>
                </a:tc>
                <a:extLst>
                  <a:ext uri="{0D108BD9-81ED-4DB2-BD59-A6C34878D82A}">
                    <a16:rowId xmlns:a16="http://schemas.microsoft.com/office/drawing/2014/main" val="2451070328"/>
                  </a:ext>
                </a:extLst>
              </a:tr>
              <a:tr h="429768">
                <a:tc>
                  <a:txBody>
                    <a:bodyPr/>
                    <a:lstStyle/>
                    <a:p>
                      <a:r>
                        <a:rPr lang="en-US" sz="1900" b="0" dirty="0"/>
                        <a:t>Agricultural Mechanization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dirty="0"/>
                        <a:t>Petroleum and Petrochemical Technologies</a:t>
                      </a:r>
                    </a:p>
                  </a:txBody>
                  <a:tcPr/>
                </a:tc>
                <a:extLst>
                  <a:ext uri="{0D108BD9-81ED-4DB2-BD59-A6C34878D82A}">
                    <a16:rowId xmlns:a16="http://schemas.microsoft.com/office/drawing/2014/main" val="2766523080"/>
                  </a:ext>
                </a:extLst>
              </a:tr>
              <a:tr h="429768">
                <a:tc>
                  <a:txBody>
                    <a:bodyPr/>
                    <a:lstStyle/>
                    <a:p>
                      <a:r>
                        <a:rPr lang="en-US" sz="1900" b="0" dirty="0"/>
                        <a:t>Computers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dirty="0"/>
                        <a:t>Laser and Fiber Optics</a:t>
                      </a:r>
                    </a:p>
                  </a:txBody>
                  <a:tcPr/>
                </a:tc>
                <a:extLst>
                  <a:ext uri="{0D108BD9-81ED-4DB2-BD59-A6C34878D82A}">
                    <a16:rowId xmlns:a16="http://schemas.microsoft.com/office/drawing/2014/main" val="3283798327"/>
                  </a:ext>
                </a:extLst>
              </a:tr>
              <a:tr h="429768">
                <a:tc>
                  <a:txBody>
                    <a:bodyPr/>
                    <a:lstStyle/>
                    <a:p>
                      <a:r>
                        <a:rPr lang="en-US" sz="1900" b="0" dirty="0"/>
                        <a:t>Telephone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dirty="0"/>
                        <a:t>Nuclear Technologies</a:t>
                      </a:r>
                    </a:p>
                  </a:txBody>
                  <a:tcPr/>
                </a:tc>
                <a:extLst>
                  <a:ext uri="{0D108BD9-81ED-4DB2-BD59-A6C34878D82A}">
                    <a16:rowId xmlns:a16="http://schemas.microsoft.com/office/drawing/2014/main" val="997910634"/>
                  </a:ext>
                </a:extLst>
              </a:tr>
              <a:tr h="429768">
                <a:tc>
                  <a:txBody>
                    <a:bodyPr/>
                    <a:lstStyle/>
                    <a:p>
                      <a:r>
                        <a:rPr lang="en-US" sz="1900" b="0" dirty="0"/>
                        <a:t>Air Conditioning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dirty="0"/>
                        <a:t>High-performance Materials</a:t>
                      </a:r>
                    </a:p>
                  </a:txBody>
                  <a:tcPr/>
                </a:tc>
                <a:extLst>
                  <a:ext uri="{0D108BD9-81ED-4DB2-BD59-A6C34878D82A}">
                    <a16:rowId xmlns:a16="http://schemas.microsoft.com/office/drawing/2014/main" val="4044385929"/>
                  </a:ext>
                </a:extLst>
              </a:tr>
            </a:tbl>
          </a:graphicData>
        </a:graphic>
      </p:graphicFrame>
    </p:spTree>
    <p:extLst>
      <p:ext uri="{BB962C8B-B14F-4D97-AF65-F5344CB8AC3E}">
        <p14:creationId xmlns:p14="http://schemas.microsoft.com/office/powerpoint/2010/main" val="2933123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022959-5075-24DF-42BE-941A027EB042}"/>
              </a:ext>
            </a:extLst>
          </p:cNvPr>
          <p:cNvSpPr/>
          <p:nvPr/>
        </p:nvSpPr>
        <p:spPr>
          <a:xfrm>
            <a:off x="230734" y="4858917"/>
            <a:ext cx="4383992" cy="445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stomShape 3">
            <a:extLst>
              <a:ext uri="{FF2B5EF4-FFF2-40B4-BE49-F238E27FC236}">
                <a16:creationId xmlns:a16="http://schemas.microsoft.com/office/drawing/2014/main" id="{EC64A800-E85C-40D2-80B1-C4BB3B855DAC}"/>
              </a:ext>
            </a:extLst>
          </p:cNvPr>
          <p:cNvSpPr>
            <a:spLocks/>
          </p:cNvSpPr>
          <p:nvPr/>
        </p:nvSpPr>
        <p:spPr>
          <a:xfrm>
            <a:off x="223520" y="1562101"/>
            <a:ext cx="11968481"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Grand Challenges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Cross-cutting Themes</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Sustainability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Security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Health </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Joy of Living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Simple Teaching Example</a:t>
            </a:r>
          </a:p>
          <a:p>
            <a:endParaRPr lang="en-US" sz="2400" b="1" spc="-1" dirty="0">
              <a:solidFill>
                <a:srgbClr val="862633"/>
              </a:solidFill>
              <a:latin typeface="Univers" panose="020B0503020202020204" pitchFamily="34" charset="0"/>
              <a:ea typeface="ＭＳ Ｐゴシック"/>
            </a:endParaRPr>
          </a:p>
          <a:p>
            <a:pPr lvl="1"/>
            <a:endParaRPr lang="en-US" sz="10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3" name="CustomShape 2">
            <a:extLst>
              <a:ext uri="{FF2B5EF4-FFF2-40B4-BE49-F238E27FC236}">
                <a16:creationId xmlns:a16="http://schemas.microsoft.com/office/drawing/2014/main" id="{4FF7BF2C-A4EC-40D4-851C-58710431C35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Outline</a:t>
            </a:r>
            <a:endParaRPr lang="en-US" sz="3600" spc="-1" dirty="0">
              <a:latin typeface="Arial"/>
            </a:endParaRPr>
          </a:p>
        </p:txBody>
      </p:sp>
    </p:spTree>
    <p:extLst>
      <p:ext uri="{BB962C8B-B14F-4D97-AF65-F5344CB8AC3E}">
        <p14:creationId xmlns:p14="http://schemas.microsoft.com/office/powerpoint/2010/main" val="4191798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Competency-based education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Focus is placed on deep understanding that is demonstrated through application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Learning outcomes are proven by action and focus on building the skills students need to become better learners into adulthood</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American Society for Engineering Education (ASEE) examples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5" name="CustomShape 2">
            <a:extLst>
              <a:ext uri="{FF2B5EF4-FFF2-40B4-BE49-F238E27FC236}">
                <a16:creationId xmlns:a16="http://schemas.microsoft.com/office/drawing/2014/main" id="{39B8353B-C611-4AE1-AE08-0026C882C8FE}"/>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3030429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Arizona State University Example (Zhu and Trowbridge)</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2 credit: Intro to Engineering course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Multidisciplinary hands-on team design; Real world problems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Teams worked through </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the engineering design process to design a solution to the problem</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build a functional prototype of their solution</a:t>
            </a: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test their prototype to demonstrate the effectiveness of their solution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B2D0B5DD-6BA1-DD49-B742-A91D91812323}"/>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1491974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Intentional team formation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Teams of 3 or 4</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CATME SMARTER teamwork</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pic>
        <p:nvPicPr>
          <p:cNvPr id="3" name="Picture 2">
            <a:extLst>
              <a:ext uri="{FF2B5EF4-FFF2-40B4-BE49-F238E27FC236}">
                <a16:creationId xmlns:a16="http://schemas.microsoft.com/office/drawing/2014/main" id="{639140C2-C816-B065-78F7-96FB7BC7403F}"/>
              </a:ext>
            </a:extLst>
          </p:cNvPr>
          <p:cNvPicPr>
            <a:picLocks noChangeAspect="1"/>
          </p:cNvPicPr>
          <p:nvPr/>
        </p:nvPicPr>
        <p:blipFill>
          <a:blip r:embed="rId3"/>
          <a:stretch>
            <a:fillRect/>
          </a:stretch>
        </p:blipFill>
        <p:spPr>
          <a:xfrm>
            <a:off x="6486684" y="1562101"/>
            <a:ext cx="5276889" cy="4119593"/>
          </a:xfrm>
          <a:prstGeom prst="rect">
            <a:avLst/>
          </a:prstGeom>
        </p:spPr>
      </p:pic>
      <p:sp>
        <p:nvSpPr>
          <p:cNvPr id="4" name="Rectangle 3">
            <a:extLst>
              <a:ext uri="{FF2B5EF4-FFF2-40B4-BE49-F238E27FC236}">
                <a16:creationId xmlns:a16="http://schemas.microsoft.com/office/drawing/2014/main" id="{19A87E9B-A063-0087-ABBE-9C9E8CB4E1C3}"/>
              </a:ext>
            </a:extLst>
          </p:cNvPr>
          <p:cNvSpPr/>
          <p:nvPr/>
        </p:nvSpPr>
        <p:spPr>
          <a:xfrm>
            <a:off x="8071552" y="5681694"/>
            <a:ext cx="2545198" cy="517358"/>
          </a:xfrm>
          <a:prstGeom prst="rect">
            <a:avLst/>
          </a:prstGeom>
          <a:no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algn="ctr" defTabSz="400050">
              <a:lnSpc>
                <a:spcPct val="90000"/>
              </a:lnSpc>
              <a:spcBef>
                <a:spcPct val="0"/>
              </a:spcBef>
              <a:spcAft>
                <a:spcPct val="35000"/>
              </a:spcAft>
            </a:pPr>
            <a:r>
              <a:rPr lang="en-US" sz="1600" b="1" dirty="0">
                <a:solidFill>
                  <a:srgbClr val="862633"/>
                </a:solidFill>
              </a:rPr>
              <a:t>https://info.catme.org/</a:t>
            </a:r>
          </a:p>
        </p:txBody>
      </p:sp>
      <p:sp>
        <p:nvSpPr>
          <p:cNvPr id="2" name="CustomShape 2">
            <a:extLst>
              <a:ext uri="{FF2B5EF4-FFF2-40B4-BE49-F238E27FC236}">
                <a16:creationId xmlns:a16="http://schemas.microsoft.com/office/drawing/2014/main" id="{74884F9D-09C0-0829-F902-2F0C765547FD}"/>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100097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181CE8-A886-46AC-B7D5-1FEDEC307B54}"/>
              </a:ext>
            </a:extLst>
          </p:cNvPr>
          <p:cNvGraphicFramePr>
            <a:graphicFrameLocks noGrp="1"/>
          </p:cNvGraphicFramePr>
          <p:nvPr>
            <p:extLst>
              <p:ext uri="{D42A27DB-BD31-4B8C-83A1-F6EECF244321}">
                <p14:modId xmlns:p14="http://schemas.microsoft.com/office/powerpoint/2010/main" val="798489719"/>
              </p:ext>
            </p:extLst>
          </p:nvPr>
        </p:nvGraphicFramePr>
        <p:xfrm>
          <a:off x="223520" y="1868722"/>
          <a:ext cx="11648690" cy="3692338"/>
        </p:xfrm>
        <a:graphic>
          <a:graphicData uri="http://schemas.openxmlformats.org/drawingml/2006/table">
            <a:tbl>
              <a:tblPr firstRow="1" bandRow="1">
                <a:tableStyleId>{BC89EF96-8CEA-46FF-86C4-4CE0E7609802}</a:tableStyleId>
              </a:tblPr>
              <a:tblGrid>
                <a:gridCol w="4129895">
                  <a:extLst>
                    <a:ext uri="{9D8B030D-6E8A-4147-A177-3AD203B41FA5}">
                      <a16:colId xmlns:a16="http://schemas.microsoft.com/office/drawing/2014/main" val="1116701482"/>
                    </a:ext>
                  </a:extLst>
                </a:gridCol>
                <a:gridCol w="7518795">
                  <a:extLst>
                    <a:ext uri="{9D8B030D-6E8A-4147-A177-3AD203B41FA5}">
                      <a16:colId xmlns:a16="http://schemas.microsoft.com/office/drawing/2014/main" val="3112092612"/>
                    </a:ext>
                  </a:extLst>
                </a:gridCol>
              </a:tblGrid>
              <a:tr h="906996">
                <a:tc>
                  <a:txBody>
                    <a:bodyPr/>
                    <a:lstStyle/>
                    <a:p>
                      <a:r>
                        <a:rPr lang="en-US" sz="1900" b="1" dirty="0"/>
                        <a:t>Provide access to clean water</a:t>
                      </a:r>
                    </a:p>
                  </a:txBody>
                  <a:tcPr/>
                </a:tc>
                <a:tc>
                  <a:txBody>
                    <a:bodyPr/>
                    <a:lstStyle/>
                    <a:p>
                      <a:r>
                        <a:rPr lang="en-US" sz="1900" b="0" dirty="0"/>
                        <a:t>Design an inexpensive commercializable system that addresses the issues of transportation and purification of water from an open pond in the village Mawanga of Uganda</a:t>
                      </a:r>
                    </a:p>
                  </a:txBody>
                  <a:tcPr/>
                </a:tc>
                <a:extLst>
                  <a:ext uri="{0D108BD9-81ED-4DB2-BD59-A6C34878D82A}">
                    <a16:rowId xmlns:a16="http://schemas.microsoft.com/office/drawing/2014/main" val="2868185071"/>
                  </a:ext>
                </a:extLst>
              </a:tr>
              <a:tr h="405989">
                <a:tc>
                  <a:txBody>
                    <a:bodyPr/>
                    <a:lstStyle/>
                    <a:p>
                      <a:endParaRPr lang="en-US" sz="1900" b="0" dirty="0"/>
                    </a:p>
                  </a:txBody>
                  <a:tcPr/>
                </a:tc>
                <a:tc>
                  <a:txBody>
                    <a:bodyPr/>
                    <a:lstStyle/>
                    <a:p>
                      <a:endParaRPr lang="en-US" sz="1900" b="0" dirty="0"/>
                    </a:p>
                  </a:txBody>
                  <a:tcPr/>
                </a:tc>
                <a:extLst>
                  <a:ext uri="{0D108BD9-81ED-4DB2-BD59-A6C34878D82A}">
                    <a16:rowId xmlns:a16="http://schemas.microsoft.com/office/drawing/2014/main" val="626511069"/>
                  </a:ext>
                </a:extLst>
              </a:tr>
              <a:tr h="90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t>Make solar energy economical</a:t>
                      </a:r>
                    </a:p>
                  </a:txBody>
                  <a:tcPr/>
                </a:tc>
                <a:tc>
                  <a:txBody>
                    <a:bodyPr/>
                    <a:lstStyle/>
                    <a:p>
                      <a:r>
                        <a:rPr lang="en-US" sz="1900" b="0" dirty="0"/>
                        <a:t>Design, build, and test a solar power plant at relatively low cost that could provide consistent electrical power throughout the day for villagers living next to the Taklamakan desert in China</a:t>
                      </a:r>
                    </a:p>
                  </a:txBody>
                  <a:tcPr/>
                </a:tc>
                <a:extLst>
                  <a:ext uri="{0D108BD9-81ED-4DB2-BD59-A6C34878D82A}">
                    <a16:rowId xmlns:a16="http://schemas.microsoft.com/office/drawing/2014/main" val="1946448772"/>
                  </a:ext>
                </a:extLst>
              </a:tr>
              <a:tr h="405989">
                <a:tc>
                  <a:txBody>
                    <a:bodyPr/>
                    <a:lstStyle/>
                    <a:p>
                      <a:endParaRPr lang="en-US" sz="1900" b="0" dirty="0"/>
                    </a:p>
                  </a:txBody>
                  <a:tcPr/>
                </a:tc>
                <a:tc>
                  <a:txBody>
                    <a:bodyPr/>
                    <a:lstStyle/>
                    <a:p>
                      <a:endParaRPr lang="en-US" sz="1900" b="0" dirty="0"/>
                    </a:p>
                  </a:txBody>
                  <a:tcPr/>
                </a:tc>
                <a:extLst>
                  <a:ext uri="{0D108BD9-81ED-4DB2-BD59-A6C34878D82A}">
                    <a16:rowId xmlns:a16="http://schemas.microsoft.com/office/drawing/2014/main" val="1008837018"/>
                  </a:ext>
                </a:extLst>
              </a:tr>
              <a:tr h="405989">
                <a:tc>
                  <a:txBody>
                    <a:bodyPr/>
                    <a:lstStyle/>
                    <a:p>
                      <a:r>
                        <a:rPr lang="en-US" sz="1900" b="1" dirty="0"/>
                        <a:t>Advanced personalized learning</a:t>
                      </a:r>
                    </a:p>
                  </a:txBody>
                  <a:tcPr/>
                </a:tc>
                <a:tc>
                  <a:txBody>
                    <a:bodyPr/>
                    <a:lstStyle/>
                    <a:p>
                      <a:r>
                        <a:rPr lang="en-US" sz="1900" b="0" dirty="0"/>
                        <a:t>Create fun and interactive educational exhibits or toys for a community science center to teach a scientific principle of their choice to people with different learning styles</a:t>
                      </a:r>
                    </a:p>
                  </a:txBody>
                  <a:tcPr/>
                </a:tc>
                <a:extLst>
                  <a:ext uri="{0D108BD9-81ED-4DB2-BD59-A6C34878D82A}">
                    <a16:rowId xmlns:a16="http://schemas.microsoft.com/office/drawing/2014/main" val="3425362977"/>
                  </a:ext>
                </a:extLst>
              </a:tr>
            </a:tbl>
          </a:graphicData>
        </a:graphic>
      </p:graphicFrame>
      <p:sp>
        <p:nvSpPr>
          <p:cNvPr id="2" name="CustomShape 2">
            <a:extLst>
              <a:ext uri="{FF2B5EF4-FFF2-40B4-BE49-F238E27FC236}">
                <a16:creationId xmlns:a16="http://schemas.microsoft.com/office/drawing/2014/main" id="{7B50C8FE-EB9E-8035-289A-12D771E6BB3D}"/>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3800604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Why select rural areas around the world?</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Provide students with opportunity to consider real needs of communities that they are not familiar with</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To help them better understand how engineering solution can be affected by realistic constrains (e.g. cost and resources)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2A1A9E4C-9D5A-0782-82C6-D9D1D3285F70}"/>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2239288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Intermediate deliverables</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Problem definition</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Project schedule</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Project proposal (oral + written)</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Progress report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Final deliverable</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Functional prototype</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Fina oral presentation</a:t>
            </a: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Final written report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7406825E-10EE-99A0-4A0D-1A9B03BA9D01}"/>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313168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558105"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Student feedback through surveys indicated that</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Solving problems in the NAE Grand Challenges framework</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has positively changed students’ perception on the roles engineers play and </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has positively changed students’ perception on the impact of engineering solutions in society</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469837F7-605D-EF28-5A66-BF99EEB95E1B}"/>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3305117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Question</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How do you share best practices about competency-based education at ITA and other institutions?</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2" name="CustomShape 2">
            <a:extLst>
              <a:ext uri="{FF2B5EF4-FFF2-40B4-BE49-F238E27FC236}">
                <a16:creationId xmlns:a16="http://schemas.microsoft.com/office/drawing/2014/main" id="{A706A2F8-AFA3-6E52-50D7-2F2886C27732}"/>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Simple Teaching Example</a:t>
            </a:r>
            <a:endParaRPr lang="en-US" sz="3600" spc="-1" dirty="0"/>
          </a:p>
        </p:txBody>
      </p:sp>
    </p:spTree>
    <p:extLst>
      <p:ext uri="{BB962C8B-B14F-4D97-AF65-F5344CB8AC3E}">
        <p14:creationId xmlns:p14="http://schemas.microsoft.com/office/powerpoint/2010/main" val="2704260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endParaRPr lang="en-US" sz="2400" b="1" spc="-1" dirty="0">
              <a:solidFill>
                <a:srgbClr val="862633"/>
              </a:solidFill>
              <a:latin typeface="Univers" panose="020B0503020202020204" pitchFamily="34" charset="0"/>
              <a:ea typeface="ＭＳ Ｐゴシック"/>
            </a:endParaRPr>
          </a:p>
          <a:p>
            <a:r>
              <a:rPr lang="en-US" sz="2400" b="1" spc="-1" dirty="0">
                <a:solidFill>
                  <a:srgbClr val="862633"/>
                </a:solidFill>
                <a:latin typeface="Univers" panose="020B0503020202020204" pitchFamily="34" charset="0"/>
                <a:ea typeface="ＭＳ Ｐゴシック"/>
              </a:rPr>
              <a:t>				</a:t>
            </a:r>
            <a:r>
              <a:rPr lang="en-US" sz="4000" b="1" spc="-1" dirty="0">
                <a:solidFill>
                  <a:srgbClr val="862633"/>
                </a:solidFill>
                <a:latin typeface="Univers" panose="020B0503020202020204" pitchFamily="34" charset="0"/>
                <a:ea typeface="ＭＳ Ｐゴシック"/>
              </a:rPr>
              <a:t>THANK YOU!</a:t>
            </a:r>
          </a:p>
          <a:p>
            <a:r>
              <a:rPr lang="en-US" sz="2400" b="1" spc="-1" dirty="0">
                <a:solidFill>
                  <a:srgbClr val="862633"/>
                </a:solidFill>
                <a:latin typeface="Univers" panose="020B0503020202020204" pitchFamily="34" charset="0"/>
                <a:ea typeface="ＭＳ Ｐゴシック"/>
              </a:rPr>
              <a:t>					</a:t>
            </a: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1257300" lvl="2"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2"/>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Tree>
    <p:extLst>
      <p:ext uri="{BB962C8B-B14F-4D97-AF65-F5344CB8AC3E}">
        <p14:creationId xmlns:p14="http://schemas.microsoft.com/office/powerpoint/2010/main" val="50436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9" y="1562101"/>
            <a:ext cx="7403442"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Electrification</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pic>
        <p:nvPicPr>
          <p:cNvPr id="2" name="Picture 1">
            <a:extLst>
              <a:ext uri="{FF2B5EF4-FFF2-40B4-BE49-F238E27FC236}">
                <a16:creationId xmlns:a16="http://schemas.microsoft.com/office/drawing/2014/main" id="{7EC97E1A-626E-4FE0-94D5-62D7BF0EE1D2}"/>
              </a:ext>
            </a:extLst>
          </p:cNvPr>
          <p:cNvPicPr>
            <a:picLocks noChangeAspect="1"/>
          </p:cNvPicPr>
          <p:nvPr/>
        </p:nvPicPr>
        <p:blipFill>
          <a:blip r:embed="rId3"/>
          <a:stretch>
            <a:fillRect/>
          </a:stretch>
        </p:blipFill>
        <p:spPr>
          <a:xfrm>
            <a:off x="72829" y="2315604"/>
            <a:ext cx="12040667" cy="3207238"/>
          </a:xfrm>
          <a:prstGeom prst="rect">
            <a:avLst/>
          </a:prstGeom>
        </p:spPr>
      </p:pic>
      <p:sp>
        <p:nvSpPr>
          <p:cNvPr id="8" name="Rectangle 7">
            <a:extLst>
              <a:ext uri="{FF2B5EF4-FFF2-40B4-BE49-F238E27FC236}">
                <a16:creationId xmlns:a16="http://schemas.microsoft.com/office/drawing/2014/main" id="{20C47D6A-DE21-4876-BE16-F82EF9CF0C55}"/>
              </a:ext>
            </a:extLst>
          </p:cNvPr>
          <p:cNvSpPr/>
          <p:nvPr/>
        </p:nvSpPr>
        <p:spPr>
          <a:xfrm>
            <a:off x="4188792" y="5682995"/>
            <a:ext cx="3570249" cy="358341"/>
          </a:xfrm>
          <a:prstGeom prst="rect">
            <a:avLst/>
          </a:prstGeom>
          <a:no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algn="ctr" defTabSz="400050">
              <a:lnSpc>
                <a:spcPct val="90000"/>
              </a:lnSpc>
              <a:spcBef>
                <a:spcPct val="0"/>
              </a:spcBef>
              <a:spcAft>
                <a:spcPct val="35000"/>
              </a:spcAft>
            </a:pPr>
            <a:r>
              <a:rPr lang="en-US" sz="1600" b="1" dirty="0">
                <a:solidFill>
                  <a:srgbClr val="862633"/>
                </a:solidFill>
              </a:rPr>
              <a:t>www.greatachivements.org</a:t>
            </a:r>
          </a:p>
        </p:txBody>
      </p:sp>
    </p:spTree>
    <p:extLst>
      <p:ext uri="{BB962C8B-B14F-4D97-AF65-F5344CB8AC3E}">
        <p14:creationId xmlns:p14="http://schemas.microsoft.com/office/powerpoint/2010/main" val="163737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 National Science Foundation (NSF) initiative - 2006</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International experts set to identify important engineering challenges of the 21</a:t>
            </a:r>
            <a:r>
              <a:rPr lang="en-US" sz="2400" b="1" spc="-1" baseline="30000" dirty="0">
                <a:solidFill>
                  <a:srgbClr val="862633"/>
                </a:solidFill>
                <a:latin typeface="Univers" panose="020B0503020202020204" pitchFamily="34" charset="0"/>
                <a:ea typeface="ＭＳ Ｐゴシック"/>
              </a:rPr>
              <a:t>st</a:t>
            </a:r>
            <a:r>
              <a:rPr lang="en-US" sz="2400" b="1" spc="-1" dirty="0">
                <a:solidFill>
                  <a:srgbClr val="862633"/>
                </a:solidFill>
                <a:latin typeface="Univers" panose="020B0503020202020204" pitchFamily="34" charset="0"/>
                <a:ea typeface="ＭＳ Ｐゴシック"/>
              </a:rPr>
              <a:t> century </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Focus on larger societal concepts </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“not just thinking about what could be invented but rather focused on what needed to be developed”</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spTree>
    <p:extLst>
      <p:ext uri="{BB962C8B-B14F-4D97-AF65-F5344CB8AC3E}">
        <p14:creationId xmlns:p14="http://schemas.microsoft.com/office/powerpoint/2010/main" val="98776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Two main goals of the NAE + NSF initiative - 2006</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Orients public attention to the role of engineers in society </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Serves as an organizing framework in engineering</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spTree>
    <p:extLst>
      <p:ext uri="{BB962C8B-B14F-4D97-AF65-F5344CB8AC3E}">
        <p14:creationId xmlns:p14="http://schemas.microsoft.com/office/powerpoint/2010/main" val="158451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a:extLst>
              <a:ext uri="{FF2B5EF4-FFF2-40B4-BE49-F238E27FC236}">
                <a16:creationId xmlns:a16="http://schemas.microsoft.com/office/drawing/2014/main" id="{66E77D59-1F51-407A-A7FA-0BB12EEE42BB}"/>
              </a:ext>
            </a:extLst>
          </p:cNvPr>
          <p:cNvSpPr>
            <a:spLocks/>
          </p:cNvSpPr>
          <p:nvPr/>
        </p:nvSpPr>
        <p:spPr>
          <a:xfrm>
            <a:off x="355598" y="1562101"/>
            <a:ext cx="11213549" cy="4620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NAE + NSF initiative output</a:t>
            </a: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u="sng" spc="-1" dirty="0">
                <a:solidFill>
                  <a:srgbClr val="862633"/>
                </a:solidFill>
                <a:latin typeface="Univers" panose="020B0503020202020204" pitchFamily="34" charset="0"/>
                <a:ea typeface="ＭＳ Ｐゴシック"/>
              </a:rPr>
              <a:t>NAE Grand Challenges</a:t>
            </a:r>
            <a:r>
              <a:rPr lang="en-US" sz="2400" b="1" spc="-1" dirty="0">
                <a:solidFill>
                  <a:srgbClr val="862633"/>
                </a:solidFill>
                <a:latin typeface="Univers" panose="020B0503020202020204" pitchFamily="34" charset="0"/>
                <a:ea typeface="ＭＳ Ｐゴシック"/>
              </a:rPr>
              <a:t> for Engineering in the 21</a:t>
            </a:r>
            <a:r>
              <a:rPr lang="en-US" sz="2400" b="1" spc="-1" baseline="30000" dirty="0">
                <a:solidFill>
                  <a:srgbClr val="862633"/>
                </a:solidFill>
                <a:latin typeface="Univers" panose="020B0503020202020204" pitchFamily="34" charset="0"/>
                <a:ea typeface="ＭＳ Ｐゴシック"/>
              </a:rPr>
              <a:t>st</a:t>
            </a:r>
            <a:r>
              <a:rPr lang="en-US" sz="2400" b="1" spc="-1" dirty="0">
                <a:solidFill>
                  <a:srgbClr val="862633"/>
                </a:solidFill>
                <a:latin typeface="Univers" panose="020B0503020202020204" pitchFamily="34" charset="0"/>
                <a:ea typeface="ＭＳ Ｐゴシック"/>
              </a:rPr>
              <a:t> Century</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14 game-changing goals for improving life on the planet</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r>
              <a:rPr lang="en-US" sz="2400" b="1" spc="-1" dirty="0">
                <a:solidFill>
                  <a:srgbClr val="862633"/>
                </a:solidFill>
                <a:latin typeface="Univers" panose="020B0503020202020204" pitchFamily="34" charset="0"/>
                <a:ea typeface="ＭＳ Ｐゴシック"/>
              </a:rPr>
              <a:t>4 cross-cutting themes</a:t>
            </a: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400" b="1" spc="-1" dirty="0">
              <a:solidFill>
                <a:srgbClr val="862633"/>
              </a:solidFill>
              <a:latin typeface="Univers" panose="020B0503020202020204" pitchFamily="34" charset="0"/>
              <a:ea typeface="ＭＳ Ｐゴシック"/>
            </a:endParaRPr>
          </a:p>
          <a:p>
            <a:pPr lvl="1"/>
            <a:endParaRPr lang="en-US" sz="2400" b="1" spc="-1" dirty="0">
              <a:solidFill>
                <a:srgbClr val="862633"/>
              </a:solidFill>
              <a:latin typeface="Univers" panose="020B0503020202020204" pitchFamily="34" charset="0"/>
              <a:ea typeface="ＭＳ Ｐゴシック"/>
            </a:endParaRPr>
          </a:p>
          <a:p>
            <a:pPr marL="342900" indent="-342900">
              <a:buFont typeface="Courier New" panose="02070309020205020404" pitchFamily="49" charset="0"/>
              <a:buChar char="o"/>
            </a:pPr>
            <a:endParaRPr lang="en-US" sz="2000" b="1" spc="-1" dirty="0">
              <a:solidFill>
                <a:srgbClr val="862633"/>
              </a:solidFill>
              <a:latin typeface="Univers" panose="020B0503020202020204" pitchFamily="34" charset="0"/>
              <a:ea typeface="ＭＳ Ｐゴシック"/>
            </a:endParaRPr>
          </a:p>
          <a:p>
            <a:pPr lvl="1"/>
            <a:endParaRPr lang="en-US" b="1" spc="-1" dirty="0">
              <a:solidFill>
                <a:srgbClr val="862633"/>
              </a:solidFill>
              <a:latin typeface="Univers" panose="020B0503020202020204" pitchFamily="34" charset="0"/>
              <a:ea typeface="ＭＳ Ｐゴシック"/>
            </a:endParaRPr>
          </a:p>
          <a:p>
            <a:pPr marL="800100" lvl="1" indent="-342900">
              <a:buFont typeface="Courier New" panose="02070309020205020404" pitchFamily="49" charset="0"/>
              <a:buChar char="o"/>
            </a:pPr>
            <a:endParaRPr lang="en-US" sz="600" b="1" spc="-1" dirty="0">
              <a:solidFill>
                <a:srgbClr val="862633"/>
              </a:solidFill>
              <a:latin typeface="Univers" panose="020B0503020202020204" pitchFamily="34" charset="0"/>
              <a:ea typeface="ＭＳ Ｐゴシック"/>
            </a:endParaRPr>
          </a:p>
        </p:txBody>
      </p:sp>
      <p:sp>
        <p:nvSpPr>
          <p:cNvPr id="4" name="CustomShape 2">
            <a:extLst>
              <a:ext uri="{FF2B5EF4-FFF2-40B4-BE49-F238E27FC236}">
                <a16:creationId xmlns:a16="http://schemas.microsoft.com/office/drawing/2014/main" id="{985FDE5B-F0FA-4F27-A4ED-0F12A3620BC7}"/>
              </a:ext>
            </a:extLst>
          </p:cNvPr>
          <p:cNvSpPr/>
          <p:nvPr/>
        </p:nvSpPr>
        <p:spPr>
          <a:xfrm>
            <a:off x="223520" y="397042"/>
            <a:ext cx="11836400" cy="5173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600" b="1" spc="-1" dirty="0">
                <a:latin typeface="Univers"/>
                <a:ea typeface="ＭＳ Ｐゴシック"/>
              </a:rPr>
              <a:t>NAE Grand Challenges</a:t>
            </a:r>
            <a:endParaRPr lang="en-US" sz="3600" spc="-1" dirty="0">
              <a:latin typeface="Arial"/>
            </a:endParaRPr>
          </a:p>
        </p:txBody>
      </p:sp>
    </p:spTree>
    <p:extLst>
      <p:ext uri="{BB962C8B-B14F-4D97-AF65-F5344CB8AC3E}">
        <p14:creationId xmlns:p14="http://schemas.microsoft.com/office/powerpoint/2010/main" val="38509975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49487</TotalTime>
  <Words>2148</Words>
  <Application>Microsoft Office PowerPoint</Application>
  <PresentationFormat>Widescreen</PresentationFormat>
  <Paragraphs>1255</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Courier New</vt:lpstr>
      <vt:lpstr>Gill Sans MT</vt:lpstr>
      <vt:lpstr>Symbol</vt:lpstr>
      <vt:lpstr>Times New Roman</vt:lpstr>
      <vt:lpstr>Univers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Defense Threat Reduction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DTRA Unclassified Briefing Template</dc:title>
  <dc:subject/>
  <dc:creator>DTRA Graphics</dc:creator>
  <dc:description>UNCLASSIFIED BRIEFING</dc:description>
  <cp:lastModifiedBy>Girum Urgessa</cp:lastModifiedBy>
  <cp:revision>4126</cp:revision>
  <cp:lastPrinted>2023-03-08T17:13:09Z</cp:lastPrinted>
  <dcterms:created xsi:type="dcterms:W3CDTF">2005-09-28T21:21:40Z</dcterms:created>
  <dcterms:modified xsi:type="dcterms:W3CDTF">2023-09-27T09:50:52Z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Defense Threat Reduction Agency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1</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ies>
</file>