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A95A8"/>
    <a:srgbClr val="5D3F70"/>
    <a:srgbClr val="371A4E"/>
    <a:srgbClr val="775F73"/>
    <a:srgbClr val="D7C5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547" autoAdjust="0"/>
    <p:restoredTop sz="94660"/>
  </p:normalViewPr>
  <p:slideViewPr>
    <p:cSldViewPr snapToGrid="0">
      <p:cViewPr varScale="1">
        <p:scale>
          <a:sx n="155" d="100"/>
          <a:sy n="155" d="100"/>
        </p:scale>
        <p:origin x="1032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ouglas ITA" userId="0260612cd1c10d8f" providerId="LiveId" clId="{F1FB5524-50EA-42E5-9462-4DE55074E075}"/>
    <pc:docChg chg="delSld">
      <pc:chgData name="Douglas ITA" userId="0260612cd1c10d8f" providerId="LiveId" clId="{F1FB5524-50EA-42E5-9462-4DE55074E075}" dt="2024-09-11T22:40:16.475" v="3" actId="47"/>
      <pc:docMkLst>
        <pc:docMk/>
      </pc:docMkLst>
      <pc:sldChg chg="del">
        <pc:chgData name="Douglas ITA" userId="0260612cd1c10d8f" providerId="LiveId" clId="{F1FB5524-50EA-42E5-9462-4DE55074E075}" dt="2024-09-11T22:40:12.981" v="0" actId="47"/>
        <pc:sldMkLst>
          <pc:docMk/>
          <pc:sldMk cId="893232046" sldId="256"/>
        </pc:sldMkLst>
      </pc:sldChg>
      <pc:sldChg chg="del">
        <pc:chgData name="Douglas ITA" userId="0260612cd1c10d8f" providerId="LiveId" clId="{F1FB5524-50EA-42E5-9462-4DE55074E075}" dt="2024-09-11T22:40:14.214" v="1" actId="47"/>
        <pc:sldMkLst>
          <pc:docMk/>
          <pc:sldMk cId="1431730547" sldId="258"/>
        </pc:sldMkLst>
      </pc:sldChg>
      <pc:sldChg chg="del">
        <pc:chgData name="Douglas ITA" userId="0260612cd1c10d8f" providerId="LiveId" clId="{F1FB5524-50EA-42E5-9462-4DE55074E075}" dt="2024-09-11T22:40:15.383" v="2" actId="47"/>
        <pc:sldMkLst>
          <pc:docMk/>
          <pc:sldMk cId="844959219" sldId="259"/>
        </pc:sldMkLst>
      </pc:sldChg>
      <pc:sldChg chg="del">
        <pc:chgData name="Douglas ITA" userId="0260612cd1c10d8f" providerId="LiveId" clId="{F1FB5524-50EA-42E5-9462-4DE55074E075}" dt="2024-09-11T22:40:16.475" v="3" actId="47"/>
        <pc:sldMkLst>
          <pc:docMk/>
          <pc:sldMk cId="2014803285" sldId="260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A2A6C8-BDA0-71F8-5C5B-3824A478F3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2C229D6-6F9F-F3A7-68B9-A4A286052F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A5B3309-70C4-42BF-98C6-3BA8C289B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4A75D-F184-4B06-89AC-4C07E5A8060F}" type="datetimeFigureOut">
              <a:rPr lang="pt-BR" smtClean="0"/>
              <a:t>11/09/2024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D25B20D-0023-6C64-3C7B-34338FBCA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F877555-B04A-89CD-DFBA-CF8E8AF98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96E2C-7F02-44ED-8D0F-EFA9B25321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164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95BDA2A-9D60-2808-A067-016EF28A73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6732FC3-A1B6-46CF-7847-2DF7ED2B70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973865C-1269-79AA-1679-6E76B08AE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4A75D-F184-4B06-89AC-4C07E5A8060F}" type="datetimeFigureOut">
              <a:rPr lang="pt-BR" smtClean="0"/>
              <a:t>11/09/2024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1C44245-0768-1D9B-B8B8-929043F7BA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2ACCF1C-0E5B-94FA-88CA-610E54B50E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96E2C-7F02-44ED-8D0F-EFA9B25321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9703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9C9956-7771-8EAC-2BC9-6A72045172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1606FA91-8C49-AE76-AF30-503F0B644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676AC5B-7923-7E8D-DBA4-393D96D0B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4A75D-F184-4B06-89AC-4C07E5A8060F}" type="datetimeFigureOut">
              <a:rPr lang="pt-BR" smtClean="0"/>
              <a:t>11/09/2024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E199D9B-E56B-4AA7-CF6B-A5FE2C2686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71BCA7D-9162-7EC4-4131-B0E7751F3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96E2C-7F02-44ED-8D0F-EFA9B25321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473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15BD763-AF03-5011-66D8-93E3CA59B7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1F745EE-AC5D-B81C-F7E5-4B333C35A9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BD865866-B99F-541B-ED87-AC5C4F7D88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F1DA356E-08A1-63C3-EA20-92C21B3A48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4A75D-F184-4B06-89AC-4C07E5A8060F}" type="datetimeFigureOut">
              <a:rPr lang="pt-BR" smtClean="0"/>
              <a:t>11/09/2024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D1C6632F-1B8E-4797-5C92-8B3FCAB93B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AA1D80CE-3A87-2207-8009-AD4EF70DA7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96E2C-7F02-44ED-8D0F-EFA9B25321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1166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29571F3-CCD7-A3C4-4533-FA432FD83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D27B851-D190-B5E9-DA2F-A31F4B9F60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9005EC15-C6A1-2376-C93E-7ECFC657B4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D52C6200-9A09-23AF-248C-67D828F5209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B10536E6-9BD0-D520-D896-6FD05919189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D494F79F-9B5A-C18B-8E5A-F88FE6BAC5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4A75D-F184-4B06-89AC-4C07E5A8060F}" type="datetimeFigureOut">
              <a:rPr lang="pt-BR" smtClean="0"/>
              <a:t>11/09/2024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EFBD32F1-7F27-B4CC-1261-89CF7940D6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8EC86A07-ED30-A048-9FA7-9F431D1AE8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96E2C-7F02-44ED-8D0F-EFA9B25321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9087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111B01-5669-7192-8DF2-D28FDFF46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6D6459BB-EBD3-699F-7332-8EFA2D01D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4A75D-F184-4B06-89AC-4C07E5A8060F}" type="datetimeFigureOut">
              <a:rPr lang="pt-BR" smtClean="0"/>
              <a:t>11/09/2024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87C45497-A23E-3457-A9D9-344DFFF58E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7BF0158D-1E4A-BD80-7E02-B86769081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96E2C-7F02-44ED-8D0F-EFA9B25321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8112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FB4F33BF-D5B5-C55D-9E14-DCFAFFA39A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4A75D-F184-4B06-89AC-4C07E5A8060F}" type="datetimeFigureOut">
              <a:rPr lang="pt-BR" smtClean="0"/>
              <a:t>11/09/2024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B8D5F223-7C63-9D2B-FFB7-29D6E631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913C9702-E52A-AECD-31EA-C0E2C911B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96E2C-7F02-44ED-8D0F-EFA9B25321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4042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B76C226-D7C3-DCE5-9AFE-E621063F2B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A3D3D54-2E17-8A98-CFD0-BA3DEC00B9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2844FEC9-973D-465B-D647-220C7E31D2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649B52C0-BCE4-2570-1532-23217093C6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4A75D-F184-4B06-89AC-4C07E5A8060F}" type="datetimeFigureOut">
              <a:rPr lang="pt-BR" smtClean="0"/>
              <a:t>11/09/2024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5C176E6B-70F5-DAF8-04CB-B9E274F99A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079FE5BA-9B4A-0248-B434-25B2C5E5B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96E2C-7F02-44ED-8D0F-EFA9B25321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3970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A4FA48E-91B5-C01B-3F14-F505A84C63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17FA0140-B36E-0F5E-4185-6357EBE395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0B04C8F8-24AE-69C6-77A4-F7341E53E2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997AC782-47F3-64CA-F76F-96D0CF93FF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4A75D-F184-4B06-89AC-4C07E5A8060F}" type="datetimeFigureOut">
              <a:rPr lang="pt-BR" smtClean="0"/>
              <a:t>11/09/2024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C966627-C677-3FBA-9AFE-5788DBD46B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79D6C44B-B10A-8944-DF30-74315F70E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96E2C-7F02-44ED-8D0F-EFA9B25321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1067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FBB615-7843-7ED7-1427-C544A46AB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03DAA3C2-AB7D-8E4A-6763-40B2D10EC3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A39E481-0D3E-EB4F-C873-CBE593D686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4A75D-F184-4B06-89AC-4C07E5A8060F}" type="datetimeFigureOut">
              <a:rPr lang="pt-BR" smtClean="0"/>
              <a:t>11/09/2024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39D135B-BB38-D473-1361-1AA03A23E2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906A122-B87C-B11E-030F-F97C619BD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96E2C-7F02-44ED-8D0F-EFA9B25321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9607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CB0CC00-C39D-10A2-FF6F-F6DDC5898A4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C6FCC65A-3E29-8317-237C-9AE2B198FC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FEA455D-0BC2-7018-C8C9-15F07E73A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4A75D-F184-4B06-89AC-4C07E5A8060F}" type="datetimeFigureOut">
              <a:rPr lang="pt-BR" smtClean="0"/>
              <a:t>11/09/2024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59215B0-492F-EB7B-E8FA-5B4EE945EC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4B09146-DB97-D5F7-A326-391AC0E6DF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96E2C-7F02-44ED-8D0F-EFA9B25321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4146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27E6F8F7-AF5C-6725-EA9D-252D0988B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8361779-9501-73E0-990C-7662571526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3E562E4-5BA8-0F2B-45CC-B7456F7981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84A75D-F184-4B06-89AC-4C07E5A8060F}" type="datetimeFigureOut">
              <a:rPr lang="pt-BR" smtClean="0"/>
              <a:t>11/09/2024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3BAB437-CAB0-60D4-1BD1-C9F7A2AD77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BA6606E-B9AB-7BF7-BC5D-A552D87D29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696E2C-7F02-44ED-8D0F-EFA9B25321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3830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iagrama, Esquemático&#10;&#10;Descrição gerada automaticamente">
            <a:extLst>
              <a:ext uri="{FF2B5EF4-FFF2-40B4-BE49-F238E27FC236}">
                <a16:creationId xmlns:a16="http://schemas.microsoft.com/office/drawing/2014/main" id="{C818C253-A3A0-F2C5-78C6-55C6BFD350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3227" y="1037974"/>
            <a:ext cx="9485546" cy="5230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45653EDD-290D-F594-A307-EBFF66AF1B3B}"/>
              </a:ext>
            </a:extLst>
          </p:cNvPr>
          <p:cNvSpPr txBox="1"/>
          <p:nvPr/>
        </p:nvSpPr>
        <p:spPr>
          <a:xfrm>
            <a:off x="1263316" y="834450"/>
            <a:ext cx="17686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/>
                </a:solidFill>
              </a:rPr>
              <a:t>SARP A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F9AD2FD3-7036-8627-358C-5F1054EBEEF3}"/>
              </a:ext>
            </a:extLst>
          </p:cNvPr>
          <p:cNvSpPr txBox="1"/>
          <p:nvPr/>
        </p:nvSpPr>
        <p:spPr>
          <a:xfrm>
            <a:off x="6059904" y="1251520"/>
            <a:ext cx="1588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/>
                </a:solidFill>
              </a:rPr>
              <a:t>SARP B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FCE724ED-0AB1-86BE-77E3-B6A32AC7528F}"/>
              </a:ext>
            </a:extLst>
          </p:cNvPr>
          <p:cNvSpPr txBox="1"/>
          <p:nvPr/>
        </p:nvSpPr>
        <p:spPr>
          <a:xfrm>
            <a:off x="9250605" y="1148242"/>
            <a:ext cx="1588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/>
                </a:solidFill>
              </a:rPr>
              <a:t>SARP C</a:t>
            </a:r>
          </a:p>
        </p:txBody>
      </p:sp>
    </p:spTree>
    <p:extLst>
      <p:ext uri="{BB962C8B-B14F-4D97-AF65-F5344CB8AC3E}">
        <p14:creationId xmlns:p14="http://schemas.microsoft.com/office/powerpoint/2010/main" val="290939486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6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do Office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Douglas ITA</dc:creator>
  <cp:lastModifiedBy>Douglas ITA</cp:lastModifiedBy>
  <cp:revision>8</cp:revision>
  <dcterms:created xsi:type="dcterms:W3CDTF">2023-05-30T20:36:01Z</dcterms:created>
  <dcterms:modified xsi:type="dcterms:W3CDTF">2024-09-11T22:40:20Z</dcterms:modified>
</cp:coreProperties>
</file>