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404050" cy="39604950"/>
  <p:notesSz cx="29819600" cy="42341800"/>
  <p:defaultTextStyle>
    <a:defPPr>
      <a:defRPr lang="pt-BR"/>
    </a:defPPr>
    <a:lvl1pPr algn="l" rtl="0" eaLnBrk="0" fontAlgn="base" hangingPunct="0">
      <a:spcBef>
        <a:spcPct val="0"/>
      </a:spcBef>
      <a:spcAft>
        <a:spcPct val="0"/>
      </a:spcAft>
      <a:defRPr sz="3600" kern="1200">
        <a:solidFill>
          <a:schemeClr val="tx1"/>
        </a:solidFill>
        <a:latin typeface="Arial" charset="0"/>
        <a:ea typeface="+mn-ea"/>
        <a:cs typeface="+mn-cs"/>
      </a:defRPr>
    </a:lvl1pPr>
    <a:lvl2pPr marL="457200" algn="l" rtl="0" eaLnBrk="0" fontAlgn="base" hangingPunct="0">
      <a:spcBef>
        <a:spcPct val="0"/>
      </a:spcBef>
      <a:spcAft>
        <a:spcPct val="0"/>
      </a:spcAft>
      <a:defRPr sz="3600" kern="1200">
        <a:solidFill>
          <a:schemeClr val="tx1"/>
        </a:solidFill>
        <a:latin typeface="Arial" charset="0"/>
        <a:ea typeface="+mn-ea"/>
        <a:cs typeface="+mn-cs"/>
      </a:defRPr>
    </a:lvl2pPr>
    <a:lvl3pPr marL="914400" algn="l" rtl="0" eaLnBrk="0" fontAlgn="base" hangingPunct="0">
      <a:spcBef>
        <a:spcPct val="0"/>
      </a:spcBef>
      <a:spcAft>
        <a:spcPct val="0"/>
      </a:spcAft>
      <a:defRPr sz="3600" kern="1200">
        <a:solidFill>
          <a:schemeClr val="tx1"/>
        </a:solidFill>
        <a:latin typeface="Arial" charset="0"/>
        <a:ea typeface="+mn-ea"/>
        <a:cs typeface="+mn-cs"/>
      </a:defRPr>
    </a:lvl3pPr>
    <a:lvl4pPr marL="1371600" algn="l" rtl="0" eaLnBrk="0" fontAlgn="base" hangingPunct="0">
      <a:spcBef>
        <a:spcPct val="0"/>
      </a:spcBef>
      <a:spcAft>
        <a:spcPct val="0"/>
      </a:spcAft>
      <a:defRPr sz="3600" kern="1200">
        <a:solidFill>
          <a:schemeClr val="tx1"/>
        </a:solidFill>
        <a:latin typeface="Arial" charset="0"/>
        <a:ea typeface="+mn-ea"/>
        <a:cs typeface="+mn-cs"/>
      </a:defRPr>
    </a:lvl4pPr>
    <a:lvl5pPr marL="1828800" algn="l" rtl="0" eaLnBrk="0" fontAlgn="base" hangingPunct="0">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2474">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FFFFCC"/>
    <a:srgbClr val="CC9900"/>
    <a:srgbClr val="FFCC99"/>
    <a:srgbClr val="FFFF99"/>
    <a:srgbClr val="FFCC00"/>
    <a:srgbClr val="FFFF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114"/>
    <p:restoredTop sz="99640"/>
  </p:normalViewPr>
  <p:slideViewPr>
    <p:cSldViewPr>
      <p:cViewPr varScale="1">
        <p:scale>
          <a:sx n="17" d="100"/>
          <a:sy n="17" d="100"/>
        </p:scale>
        <p:origin x="-2669" y="-192"/>
      </p:cViewPr>
      <p:guideLst>
        <p:guide orient="horz" pos="12474"/>
        <p:guide pos="1020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2922250" cy="2116138"/>
          </a:xfrm>
          <a:prstGeom prst="rect">
            <a:avLst/>
          </a:prstGeom>
          <a:noFill/>
          <a:ln>
            <a:noFill/>
          </a:ln>
          <a:effectLst/>
        </p:spPr>
        <p:txBody>
          <a:bodyPr vert="horz" wrap="square" lIns="412331" tIns="206165" rIns="412331" bIns="206165" numCol="1" anchor="t" anchorCtr="0" compatLnSpc="1"/>
          <a:lstStyle>
            <a:lvl1pPr defTabSz="4123055" eaLnBrk="1" hangingPunct="1">
              <a:defRPr sz="5500">
                <a:latin typeface="Arial" panose="020B0604020202020204" pitchFamily="34" charset="0"/>
              </a:defRPr>
            </a:lvl1pPr>
          </a:lstStyle>
          <a:p>
            <a:pPr>
              <a:defRPr/>
            </a:pPr>
            <a:endParaRPr lang="pt-BR" altLang="pt-BR"/>
          </a:p>
        </p:txBody>
      </p:sp>
      <p:sp>
        <p:nvSpPr>
          <p:cNvPr id="4099" name="Rectangle 3"/>
          <p:cNvSpPr>
            <a:spLocks noGrp="1" noChangeArrowheads="1"/>
          </p:cNvSpPr>
          <p:nvPr>
            <p:ph type="dt" sz="quarter" idx="1"/>
          </p:nvPr>
        </p:nvSpPr>
        <p:spPr bwMode="auto">
          <a:xfrm>
            <a:off x="16891000" y="0"/>
            <a:ext cx="12922250" cy="2116138"/>
          </a:xfrm>
          <a:prstGeom prst="rect">
            <a:avLst/>
          </a:prstGeom>
          <a:noFill/>
          <a:ln>
            <a:noFill/>
          </a:ln>
          <a:effectLst/>
        </p:spPr>
        <p:txBody>
          <a:bodyPr vert="horz" wrap="square" lIns="412331" tIns="206165" rIns="412331" bIns="206165" numCol="1" anchor="t" anchorCtr="0" compatLnSpc="1"/>
          <a:lstStyle>
            <a:lvl1pPr algn="r" defTabSz="4123055" eaLnBrk="1" hangingPunct="1">
              <a:defRPr sz="5500">
                <a:latin typeface="Arial" panose="020B0604020202020204" pitchFamily="34" charset="0"/>
              </a:defRPr>
            </a:lvl1pPr>
          </a:lstStyle>
          <a:p>
            <a:pPr>
              <a:defRPr/>
            </a:pPr>
            <a:endParaRPr lang="pt-BR" altLang="pt-BR"/>
          </a:p>
        </p:txBody>
      </p:sp>
      <p:sp>
        <p:nvSpPr>
          <p:cNvPr id="4100" name="Rectangle 4"/>
          <p:cNvSpPr>
            <a:spLocks noGrp="1" noChangeArrowheads="1"/>
          </p:cNvSpPr>
          <p:nvPr>
            <p:ph type="ftr" sz="quarter" idx="2"/>
          </p:nvPr>
        </p:nvSpPr>
        <p:spPr bwMode="auto">
          <a:xfrm>
            <a:off x="0" y="40217725"/>
            <a:ext cx="12922250" cy="2116138"/>
          </a:xfrm>
          <a:prstGeom prst="rect">
            <a:avLst/>
          </a:prstGeom>
          <a:noFill/>
          <a:ln>
            <a:noFill/>
          </a:ln>
          <a:effectLst/>
        </p:spPr>
        <p:txBody>
          <a:bodyPr vert="horz" wrap="square" lIns="412331" tIns="206165" rIns="412331" bIns="206165" numCol="1" anchor="b" anchorCtr="0" compatLnSpc="1"/>
          <a:lstStyle>
            <a:lvl1pPr defTabSz="4123055" eaLnBrk="1" hangingPunct="1">
              <a:defRPr sz="5500">
                <a:latin typeface="Arial" panose="020B0604020202020204" pitchFamily="34" charset="0"/>
              </a:defRPr>
            </a:lvl1pPr>
          </a:lstStyle>
          <a:p>
            <a:pPr>
              <a:defRPr/>
            </a:pPr>
            <a:endParaRPr lang="pt-BR" altLang="pt-BR"/>
          </a:p>
        </p:txBody>
      </p:sp>
      <p:sp>
        <p:nvSpPr>
          <p:cNvPr id="4101" name="Rectangle 5"/>
          <p:cNvSpPr>
            <a:spLocks noGrp="1" noChangeArrowheads="1"/>
          </p:cNvSpPr>
          <p:nvPr>
            <p:ph type="sldNum" sz="quarter" idx="3"/>
          </p:nvPr>
        </p:nvSpPr>
        <p:spPr bwMode="auto">
          <a:xfrm>
            <a:off x="16891000" y="40217725"/>
            <a:ext cx="12922250" cy="2116138"/>
          </a:xfrm>
          <a:prstGeom prst="rect">
            <a:avLst/>
          </a:prstGeom>
          <a:noFill/>
          <a:ln>
            <a:noFill/>
          </a:ln>
          <a:effectLst/>
        </p:spPr>
        <p:txBody>
          <a:bodyPr vert="horz" wrap="square" lIns="412331" tIns="206165" rIns="412331" bIns="206165" numCol="1" anchor="b" anchorCtr="0" compatLnSpc="1">
            <a:prstTxWarp prst="textNoShape">
              <a:avLst/>
            </a:prstTxWarp>
          </a:bodyPr>
          <a:lstStyle>
            <a:lvl1pPr algn="r" defTabSz="4122738" eaLnBrk="1" hangingPunct="1">
              <a:defRPr sz="5500"/>
            </a:lvl1pPr>
          </a:lstStyle>
          <a:p>
            <a:fld id="{12AE649A-DBD4-4C67-ABCE-5568C66BEC08}" type="slidenum">
              <a:rPr lang="pt-BR" altLang="pt-BR"/>
              <a:pPr/>
              <a:t>‹#›</a:t>
            </a:fld>
            <a:endParaRPr lang="pt-BR" altLang="pt-BR"/>
          </a:p>
        </p:txBody>
      </p:sp>
    </p:spTree>
    <p:extLst>
      <p:ext uri="{BB962C8B-B14F-4D97-AF65-F5344CB8AC3E}">
        <p14:creationId xmlns:p14="http://schemas.microsoft.com/office/powerpoint/2010/main" val="100744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12922250" cy="2116138"/>
          </a:xfrm>
          <a:prstGeom prst="rect">
            <a:avLst/>
          </a:prstGeom>
          <a:noFill/>
          <a:ln>
            <a:noFill/>
          </a:ln>
          <a:effectLst/>
        </p:spPr>
        <p:txBody>
          <a:bodyPr vert="horz" wrap="square" lIns="412331" tIns="206165" rIns="412331" bIns="206165" numCol="1" anchor="t" anchorCtr="0" compatLnSpc="1"/>
          <a:lstStyle>
            <a:lvl1pPr defTabSz="4123055" eaLnBrk="1" hangingPunct="1">
              <a:defRPr sz="5500">
                <a:latin typeface="Arial" panose="020B0604020202020204" pitchFamily="34" charset="0"/>
              </a:defRPr>
            </a:lvl1pPr>
          </a:lstStyle>
          <a:p>
            <a:pPr>
              <a:defRPr/>
            </a:pPr>
            <a:endParaRPr lang="pt-BR" altLang="pt-BR"/>
          </a:p>
        </p:txBody>
      </p:sp>
      <p:sp>
        <p:nvSpPr>
          <p:cNvPr id="5123" name="Rectangle 3"/>
          <p:cNvSpPr>
            <a:spLocks noGrp="1" noChangeArrowheads="1"/>
          </p:cNvSpPr>
          <p:nvPr>
            <p:ph type="dt" idx="1"/>
          </p:nvPr>
        </p:nvSpPr>
        <p:spPr bwMode="auto">
          <a:xfrm>
            <a:off x="16891000" y="0"/>
            <a:ext cx="12922250" cy="2116138"/>
          </a:xfrm>
          <a:prstGeom prst="rect">
            <a:avLst/>
          </a:prstGeom>
          <a:noFill/>
          <a:ln>
            <a:noFill/>
          </a:ln>
          <a:effectLst/>
        </p:spPr>
        <p:txBody>
          <a:bodyPr vert="horz" wrap="square" lIns="412331" tIns="206165" rIns="412331" bIns="206165" numCol="1" anchor="t" anchorCtr="0" compatLnSpc="1"/>
          <a:lstStyle>
            <a:lvl1pPr algn="r" defTabSz="4123055" eaLnBrk="1" hangingPunct="1">
              <a:defRPr sz="5500">
                <a:latin typeface="Arial" panose="020B0604020202020204" pitchFamily="34" charset="0"/>
              </a:defRPr>
            </a:lvl1pPr>
          </a:lstStyle>
          <a:p>
            <a:pPr>
              <a:defRPr/>
            </a:pPr>
            <a:endParaRPr lang="pt-BR" altLang="pt-BR"/>
          </a:p>
        </p:txBody>
      </p:sp>
      <p:sp>
        <p:nvSpPr>
          <p:cNvPr id="2052" name="Rectangle 4"/>
          <p:cNvSpPr>
            <a:spLocks noGrp="1" noRot="1" noChangeAspect="1" noTextEdit="1"/>
          </p:cNvSpPr>
          <p:nvPr>
            <p:ph type="sldImg" idx="2"/>
          </p:nvPr>
        </p:nvSpPr>
        <p:spPr bwMode="auto">
          <a:xfrm>
            <a:off x="8415338" y="3176588"/>
            <a:ext cx="12992100" cy="15878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2981325" y="20112038"/>
            <a:ext cx="23856950" cy="19053175"/>
          </a:xfrm>
          <a:prstGeom prst="rect">
            <a:avLst/>
          </a:prstGeom>
          <a:noFill/>
          <a:ln>
            <a:noFill/>
          </a:ln>
          <a:effectLst/>
        </p:spPr>
        <p:txBody>
          <a:bodyPr vert="horz" wrap="square" lIns="412331" tIns="206165" rIns="412331" bIns="206165" numCol="1" anchor="t" anchorCtr="0" compatLnSpc="1"/>
          <a:lstStyle/>
          <a:p>
            <a:pPr lvl="0"/>
            <a:r>
              <a:rPr lang="pt-BR" altLang="pt-BR" noProof="0"/>
              <a:t>Clique para editar os estilos do texto mestre</a:t>
            </a:r>
          </a:p>
          <a:p>
            <a:pPr lvl="1"/>
            <a:r>
              <a:rPr lang="pt-BR" altLang="pt-BR" noProof="0"/>
              <a:t>Segundo nível</a:t>
            </a:r>
          </a:p>
          <a:p>
            <a:pPr lvl="2"/>
            <a:r>
              <a:rPr lang="pt-BR" altLang="pt-BR" noProof="0"/>
              <a:t>Terceiro nível</a:t>
            </a:r>
          </a:p>
          <a:p>
            <a:pPr lvl="3"/>
            <a:r>
              <a:rPr lang="pt-BR" altLang="pt-BR" noProof="0"/>
              <a:t>Quarto nível</a:t>
            </a:r>
          </a:p>
          <a:p>
            <a:pPr lvl="4"/>
            <a:r>
              <a:rPr lang="pt-BR" altLang="pt-BR" noProof="0"/>
              <a:t>Quinto nível</a:t>
            </a:r>
          </a:p>
        </p:txBody>
      </p:sp>
      <p:sp>
        <p:nvSpPr>
          <p:cNvPr id="5126" name="Rectangle 6"/>
          <p:cNvSpPr>
            <a:spLocks noGrp="1" noChangeArrowheads="1"/>
          </p:cNvSpPr>
          <p:nvPr>
            <p:ph type="ftr" sz="quarter" idx="4"/>
          </p:nvPr>
        </p:nvSpPr>
        <p:spPr bwMode="auto">
          <a:xfrm>
            <a:off x="0" y="40217725"/>
            <a:ext cx="12922250" cy="2116138"/>
          </a:xfrm>
          <a:prstGeom prst="rect">
            <a:avLst/>
          </a:prstGeom>
          <a:noFill/>
          <a:ln>
            <a:noFill/>
          </a:ln>
          <a:effectLst/>
        </p:spPr>
        <p:txBody>
          <a:bodyPr vert="horz" wrap="square" lIns="412331" tIns="206165" rIns="412331" bIns="206165" numCol="1" anchor="b" anchorCtr="0" compatLnSpc="1"/>
          <a:lstStyle>
            <a:lvl1pPr defTabSz="4123055" eaLnBrk="1" hangingPunct="1">
              <a:defRPr sz="5500">
                <a:latin typeface="Arial" panose="020B0604020202020204" pitchFamily="34" charset="0"/>
              </a:defRPr>
            </a:lvl1pPr>
          </a:lstStyle>
          <a:p>
            <a:pPr>
              <a:defRPr/>
            </a:pPr>
            <a:endParaRPr lang="pt-BR" altLang="pt-BR"/>
          </a:p>
        </p:txBody>
      </p:sp>
      <p:sp>
        <p:nvSpPr>
          <p:cNvPr id="5127" name="Rectangle 7"/>
          <p:cNvSpPr>
            <a:spLocks noGrp="1" noChangeArrowheads="1"/>
          </p:cNvSpPr>
          <p:nvPr>
            <p:ph type="sldNum" sz="quarter" idx="5"/>
          </p:nvPr>
        </p:nvSpPr>
        <p:spPr bwMode="auto">
          <a:xfrm>
            <a:off x="16891000" y="40217725"/>
            <a:ext cx="12922250" cy="2116138"/>
          </a:xfrm>
          <a:prstGeom prst="rect">
            <a:avLst/>
          </a:prstGeom>
          <a:noFill/>
          <a:ln>
            <a:noFill/>
          </a:ln>
          <a:effectLst/>
        </p:spPr>
        <p:txBody>
          <a:bodyPr vert="horz" wrap="square" lIns="412331" tIns="206165" rIns="412331" bIns="206165" numCol="1" anchor="b" anchorCtr="0" compatLnSpc="1">
            <a:prstTxWarp prst="textNoShape">
              <a:avLst/>
            </a:prstTxWarp>
          </a:bodyPr>
          <a:lstStyle>
            <a:lvl1pPr algn="r" defTabSz="4122738" eaLnBrk="1" hangingPunct="1">
              <a:defRPr sz="5500"/>
            </a:lvl1pPr>
          </a:lstStyle>
          <a:p>
            <a:fld id="{70F5FFEB-603C-4820-9655-E8FED98D1D06}" type="slidenum">
              <a:rPr lang="pt-BR" altLang="pt-BR"/>
              <a:pPr/>
              <a:t>‹#›</a:t>
            </a:fld>
            <a:endParaRPr lang="pt-BR" altLang="pt-BR"/>
          </a:p>
        </p:txBody>
      </p:sp>
    </p:spTree>
    <p:extLst>
      <p:ext uri="{BB962C8B-B14F-4D97-AF65-F5344CB8AC3E}">
        <p14:creationId xmlns:p14="http://schemas.microsoft.com/office/powerpoint/2010/main" val="333135440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122738">
              <a:defRPr sz="3600">
                <a:solidFill>
                  <a:schemeClr val="tx1"/>
                </a:solidFill>
                <a:latin typeface="Arial" charset="0"/>
              </a:defRPr>
            </a:lvl1pPr>
            <a:lvl2pPr defTabSz="4122738">
              <a:defRPr sz="3600">
                <a:solidFill>
                  <a:schemeClr val="tx1"/>
                </a:solidFill>
                <a:latin typeface="Arial" charset="0"/>
              </a:defRPr>
            </a:lvl2pPr>
            <a:lvl3pPr defTabSz="4122738">
              <a:defRPr sz="3600">
                <a:solidFill>
                  <a:schemeClr val="tx1"/>
                </a:solidFill>
                <a:latin typeface="Arial" charset="0"/>
              </a:defRPr>
            </a:lvl3pPr>
            <a:lvl4pPr defTabSz="4122738">
              <a:defRPr sz="3600">
                <a:solidFill>
                  <a:schemeClr val="tx1"/>
                </a:solidFill>
                <a:latin typeface="Arial" charset="0"/>
              </a:defRPr>
            </a:lvl4pPr>
            <a:lvl5pPr defTabSz="4122738">
              <a:defRPr sz="3600">
                <a:solidFill>
                  <a:schemeClr val="tx1"/>
                </a:solidFill>
                <a:latin typeface="Arial" charset="0"/>
              </a:defRPr>
            </a:lvl5pPr>
            <a:lvl6pPr defTabSz="4122738" eaLnBrk="0" fontAlgn="base" hangingPunct="0">
              <a:spcBef>
                <a:spcPct val="0"/>
              </a:spcBef>
              <a:spcAft>
                <a:spcPct val="0"/>
              </a:spcAft>
              <a:defRPr sz="3600">
                <a:solidFill>
                  <a:schemeClr val="tx1"/>
                </a:solidFill>
                <a:latin typeface="Arial" charset="0"/>
              </a:defRPr>
            </a:lvl6pPr>
            <a:lvl7pPr defTabSz="4122738" eaLnBrk="0" fontAlgn="base" hangingPunct="0">
              <a:spcBef>
                <a:spcPct val="0"/>
              </a:spcBef>
              <a:spcAft>
                <a:spcPct val="0"/>
              </a:spcAft>
              <a:defRPr sz="3600">
                <a:solidFill>
                  <a:schemeClr val="tx1"/>
                </a:solidFill>
                <a:latin typeface="Arial" charset="0"/>
              </a:defRPr>
            </a:lvl7pPr>
            <a:lvl8pPr defTabSz="4122738" eaLnBrk="0" fontAlgn="base" hangingPunct="0">
              <a:spcBef>
                <a:spcPct val="0"/>
              </a:spcBef>
              <a:spcAft>
                <a:spcPct val="0"/>
              </a:spcAft>
              <a:defRPr sz="3600">
                <a:solidFill>
                  <a:schemeClr val="tx1"/>
                </a:solidFill>
                <a:latin typeface="Arial" charset="0"/>
              </a:defRPr>
            </a:lvl8pPr>
            <a:lvl9pPr defTabSz="4122738" eaLnBrk="0" fontAlgn="base" hangingPunct="0">
              <a:spcBef>
                <a:spcPct val="0"/>
              </a:spcBef>
              <a:spcAft>
                <a:spcPct val="0"/>
              </a:spcAft>
              <a:defRPr sz="3600">
                <a:solidFill>
                  <a:schemeClr val="tx1"/>
                </a:solidFill>
                <a:latin typeface="Arial" charset="0"/>
              </a:defRPr>
            </a:lvl9pPr>
          </a:lstStyle>
          <a:p>
            <a:fld id="{F4072469-B814-4587-92EA-053207A571DF}" type="slidenum">
              <a:rPr lang="pt-BR" altLang="pt-BR" sz="5500"/>
              <a:pPr/>
              <a:t>1</a:t>
            </a:fld>
            <a:endParaRPr lang="pt-BR" altLang="pt-BR" sz="5500"/>
          </a:p>
        </p:txBody>
      </p:sp>
      <p:sp>
        <p:nvSpPr>
          <p:cNvPr id="5123" name="Rectangle 2"/>
          <p:cNvSpPr>
            <a:spLocks noGrp="1" noRot="1" noChangeAspect="1" noTextEdit="1"/>
          </p:cNvSpPr>
          <p:nvPr>
            <p:ph type="sldImg"/>
          </p:nvPr>
        </p:nvSpPr>
        <p:spPr>
          <a:ln/>
        </p:spPr>
      </p:sp>
      <p:sp>
        <p:nvSpPr>
          <p:cNvPr id="512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pPr eaLnBrk="1" hangingPunct="1"/>
            <a:endParaRPr lang="en-US" altLang="pt-B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463" y="12304077"/>
            <a:ext cx="27543125" cy="8488522"/>
          </a:xfrm>
        </p:spPr>
        <p:txBody>
          <a:bodyPr/>
          <a:lstStyle/>
          <a:p>
            <a:r>
              <a:rPr lang="pt-BR"/>
              <a:t>Clique para editar o título mestre</a:t>
            </a:r>
          </a:p>
        </p:txBody>
      </p:sp>
      <p:sp>
        <p:nvSpPr>
          <p:cNvPr id="3" name="Subtítulo 2"/>
          <p:cNvSpPr>
            <a:spLocks noGrp="1"/>
          </p:cNvSpPr>
          <p:nvPr>
            <p:ph type="subTitle" idx="1"/>
          </p:nvPr>
        </p:nvSpPr>
        <p:spPr>
          <a:xfrm>
            <a:off x="4860925" y="22442805"/>
            <a:ext cx="22682200" cy="1012126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fld id="{9477F107-99EA-4A41-98AF-55BA4A6CD3E3}" type="slidenum">
              <a:rPr lang="pt-BR" altLang="pt-BR"/>
              <a:pPr/>
              <a:t>‹#›</a:t>
            </a:fld>
            <a:endParaRPr lang="pt-BR" altLang="pt-BR"/>
          </a:p>
        </p:txBody>
      </p:sp>
    </p:spTree>
    <p:extLst>
      <p:ext uri="{BB962C8B-B14F-4D97-AF65-F5344CB8AC3E}">
        <p14:creationId xmlns:p14="http://schemas.microsoft.com/office/powerpoint/2010/main" val="273483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fld id="{8FA4224F-AF89-44F4-9CA8-9C964121E502}" type="slidenum">
              <a:rPr lang="pt-BR" altLang="pt-BR"/>
              <a:pPr/>
              <a:t>‹#›</a:t>
            </a:fld>
            <a:endParaRPr lang="pt-BR" altLang="pt-BR"/>
          </a:p>
        </p:txBody>
      </p:sp>
    </p:spTree>
    <p:extLst>
      <p:ext uri="{BB962C8B-B14F-4D97-AF65-F5344CB8AC3E}">
        <p14:creationId xmlns:p14="http://schemas.microsoft.com/office/powerpoint/2010/main" val="327466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493413" y="1585595"/>
            <a:ext cx="7289800" cy="3379343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1620838" y="1585595"/>
            <a:ext cx="21720175" cy="3379343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fld id="{4F59DD7A-8728-4B18-93C8-1222890E4665}" type="slidenum">
              <a:rPr lang="pt-BR" altLang="pt-BR"/>
              <a:pPr/>
              <a:t>‹#›</a:t>
            </a:fld>
            <a:endParaRPr lang="pt-BR" altLang="pt-BR"/>
          </a:p>
        </p:txBody>
      </p:sp>
    </p:spTree>
    <p:extLst>
      <p:ext uri="{BB962C8B-B14F-4D97-AF65-F5344CB8AC3E}">
        <p14:creationId xmlns:p14="http://schemas.microsoft.com/office/powerpoint/2010/main" val="278108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fld id="{E8482FB8-237F-4334-99F0-6E53AFFA12C6}" type="slidenum">
              <a:rPr lang="pt-BR" altLang="pt-BR"/>
              <a:pPr/>
              <a:t>‹#›</a:t>
            </a:fld>
            <a:endParaRPr lang="pt-BR" altLang="pt-BR"/>
          </a:p>
        </p:txBody>
      </p:sp>
    </p:spTree>
    <p:extLst>
      <p:ext uri="{BB962C8B-B14F-4D97-AF65-F5344CB8AC3E}">
        <p14:creationId xmlns:p14="http://schemas.microsoft.com/office/powerpoint/2010/main" val="385000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050" y="25449847"/>
            <a:ext cx="27544713" cy="7866857"/>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2559050" y="16786702"/>
            <a:ext cx="27544713" cy="866314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de texto Mestres</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fld id="{483FD8EC-9208-441C-8D6A-E367AF7EE8B8}" type="slidenum">
              <a:rPr lang="pt-BR" altLang="pt-BR"/>
              <a:pPr/>
              <a:t>‹#›</a:t>
            </a:fld>
            <a:endParaRPr lang="pt-BR" altLang="pt-BR"/>
          </a:p>
        </p:txBody>
      </p:sp>
    </p:spTree>
    <p:extLst>
      <p:ext uri="{BB962C8B-B14F-4D97-AF65-F5344CB8AC3E}">
        <p14:creationId xmlns:p14="http://schemas.microsoft.com/office/powerpoint/2010/main" val="14053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1620839" y="9241155"/>
            <a:ext cx="14504987" cy="261378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16278225" y="9241155"/>
            <a:ext cx="14504988" cy="261378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fld id="{046E5E2E-78AC-4468-99F4-BC97E5DDD038}" type="slidenum">
              <a:rPr lang="pt-BR" altLang="pt-BR"/>
              <a:pPr/>
              <a:t>‹#›</a:t>
            </a:fld>
            <a:endParaRPr lang="pt-BR" altLang="pt-BR"/>
          </a:p>
        </p:txBody>
      </p:sp>
    </p:spTree>
    <p:extLst>
      <p:ext uri="{BB962C8B-B14F-4D97-AF65-F5344CB8AC3E}">
        <p14:creationId xmlns:p14="http://schemas.microsoft.com/office/powerpoint/2010/main" val="414286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1620839" y="8865712"/>
            <a:ext cx="14316075" cy="36950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p:cNvSpPr>
            <a:spLocks noGrp="1"/>
          </p:cNvSpPr>
          <p:nvPr>
            <p:ph sz="half" idx="2"/>
          </p:nvPr>
        </p:nvSpPr>
        <p:spPr>
          <a:xfrm>
            <a:off x="1620839" y="12560777"/>
            <a:ext cx="14316075" cy="22818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16460788" y="8865712"/>
            <a:ext cx="14322425" cy="36950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p:cNvSpPr>
            <a:spLocks noGrp="1"/>
          </p:cNvSpPr>
          <p:nvPr>
            <p:ph sz="quarter" idx="4"/>
          </p:nvPr>
        </p:nvSpPr>
        <p:spPr>
          <a:xfrm>
            <a:off x="16460788" y="12560777"/>
            <a:ext cx="14322425" cy="22818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9" name="Rectangle 6"/>
          <p:cNvSpPr>
            <a:spLocks noGrp="1" noChangeArrowheads="1"/>
          </p:cNvSpPr>
          <p:nvPr>
            <p:ph type="sldNum" sz="quarter" idx="12"/>
          </p:nvPr>
        </p:nvSpPr>
        <p:spPr>
          <a:ln/>
        </p:spPr>
        <p:txBody>
          <a:bodyPr/>
          <a:lstStyle>
            <a:lvl1pPr>
              <a:defRPr/>
            </a:lvl1pPr>
          </a:lstStyle>
          <a:p>
            <a:fld id="{BFFEE60B-11FF-4B70-ABB4-5F682CEB4A8F}" type="slidenum">
              <a:rPr lang="pt-BR" altLang="pt-BR"/>
              <a:pPr/>
              <a:t>‹#›</a:t>
            </a:fld>
            <a:endParaRPr lang="pt-BR" altLang="pt-BR"/>
          </a:p>
        </p:txBody>
      </p:sp>
    </p:spTree>
    <p:extLst>
      <p:ext uri="{BB962C8B-B14F-4D97-AF65-F5344CB8AC3E}">
        <p14:creationId xmlns:p14="http://schemas.microsoft.com/office/powerpoint/2010/main" val="251556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p:cNvSpPr>
            <a:spLocks noGrp="1" noChangeArrowheads="1"/>
          </p:cNvSpPr>
          <p:nvPr>
            <p:ph type="sldNum" sz="quarter" idx="12"/>
          </p:nvPr>
        </p:nvSpPr>
        <p:spPr>
          <a:ln/>
        </p:spPr>
        <p:txBody>
          <a:bodyPr/>
          <a:lstStyle>
            <a:lvl1pPr>
              <a:defRPr/>
            </a:lvl1pPr>
          </a:lstStyle>
          <a:p>
            <a:fld id="{F81F8B9A-2326-4EC7-8376-BE4A383738F5}" type="slidenum">
              <a:rPr lang="pt-BR" altLang="pt-BR"/>
              <a:pPr/>
              <a:t>‹#›</a:t>
            </a:fld>
            <a:endParaRPr lang="pt-BR" altLang="pt-BR"/>
          </a:p>
        </p:txBody>
      </p:sp>
    </p:spTree>
    <p:extLst>
      <p:ext uri="{BB962C8B-B14F-4D97-AF65-F5344CB8AC3E}">
        <p14:creationId xmlns:p14="http://schemas.microsoft.com/office/powerpoint/2010/main" val="346229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4" name="Rectangle 6"/>
          <p:cNvSpPr>
            <a:spLocks noGrp="1" noChangeArrowheads="1"/>
          </p:cNvSpPr>
          <p:nvPr>
            <p:ph type="sldNum" sz="quarter" idx="12"/>
          </p:nvPr>
        </p:nvSpPr>
        <p:spPr>
          <a:ln/>
        </p:spPr>
        <p:txBody>
          <a:bodyPr/>
          <a:lstStyle>
            <a:lvl1pPr>
              <a:defRPr/>
            </a:lvl1pPr>
          </a:lstStyle>
          <a:p>
            <a:fld id="{41A94F7D-FF76-47D5-AA30-F7B98219C5A2}" type="slidenum">
              <a:rPr lang="pt-BR" altLang="pt-BR"/>
              <a:pPr/>
              <a:t>‹#›</a:t>
            </a:fld>
            <a:endParaRPr lang="pt-BR" altLang="pt-BR"/>
          </a:p>
        </p:txBody>
      </p:sp>
    </p:spTree>
    <p:extLst>
      <p:ext uri="{BB962C8B-B14F-4D97-AF65-F5344CB8AC3E}">
        <p14:creationId xmlns:p14="http://schemas.microsoft.com/office/powerpoint/2010/main" val="3902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20838" y="1576864"/>
            <a:ext cx="10660062" cy="6710838"/>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12669839" y="1576865"/>
            <a:ext cx="18113375" cy="338021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1620838" y="8287703"/>
            <a:ext cx="10660062" cy="27091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fld id="{FEB5C4EA-35FA-4369-B29A-F6D3F32B589A}" type="slidenum">
              <a:rPr lang="pt-BR" altLang="pt-BR"/>
              <a:pPr/>
              <a:t>‹#›</a:t>
            </a:fld>
            <a:endParaRPr lang="pt-BR" altLang="pt-BR"/>
          </a:p>
        </p:txBody>
      </p:sp>
    </p:spTree>
    <p:extLst>
      <p:ext uri="{BB962C8B-B14F-4D97-AF65-F5344CB8AC3E}">
        <p14:creationId xmlns:p14="http://schemas.microsoft.com/office/powerpoint/2010/main" val="364944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1588" y="27723465"/>
            <a:ext cx="19442112" cy="3272473"/>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6351588" y="3539649"/>
            <a:ext cx="19442112" cy="237629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6351588" y="30995938"/>
            <a:ext cx="19442112" cy="4648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fld id="{C1B81603-ECDE-443F-AF10-316FF679C408}" type="slidenum">
              <a:rPr lang="pt-BR" altLang="pt-BR"/>
              <a:pPr/>
              <a:t>‹#›</a:t>
            </a:fld>
            <a:endParaRPr lang="pt-BR" altLang="pt-BR"/>
          </a:p>
        </p:txBody>
      </p:sp>
    </p:spTree>
    <p:extLst>
      <p:ext uri="{BB962C8B-B14F-4D97-AF65-F5344CB8AC3E}">
        <p14:creationId xmlns:p14="http://schemas.microsoft.com/office/powerpoint/2010/main" val="145866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1585913"/>
            <a:ext cx="29162375"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0906" tIns="195453" rIns="390906" bIns="195453"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1620838" y="9240838"/>
            <a:ext cx="29162375" cy="261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0906" tIns="195453" rIns="390906" bIns="195453"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1620838" y="36066413"/>
            <a:ext cx="7559675" cy="2751137"/>
          </a:xfrm>
          <a:prstGeom prst="rect">
            <a:avLst/>
          </a:prstGeom>
          <a:noFill/>
          <a:ln>
            <a:noFill/>
          </a:ln>
          <a:effectLst/>
        </p:spPr>
        <p:txBody>
          <a:bodyPr vert="horz" wrap="square" lIns="390906" tIns="195453" rIns="390906" bIns="195453" numCol="1" anchor="t" anchorCtr="0" compatLnSpc="1"/>
          <a:lstStyle>
            <a:lvl1pPr defTabSz="3908425" eaLnBrk="1" hangingPunct="1">
              <a:defRPr sz="6000">
                <a:latin typeface="Arial" panose="020B0604020202020204" pitchFamily="34" charset="0"/>
              </a:defRPr>
            </a:lvl1pPr>
          </a:lstStyle>
          <a:p>
            <a:pPr>
              <a:defRPr/>
            </a:pPr>
            <a:endParaRPr lang="pt-BR" altLang="pt-BR"/>
          </a:p>
        </p:txBody>
      </p:sp>
      <p:sp>
        <p:nvSpPr>
          <p:cNvPr id="1029" name="Rectangle 5"/>
          <p:cNvSpPr>
            <a:spLocks noGrp="1" noChangeArrowheads="1"/>
          </p:cNvSpPr>
          <p:nvPr>
            <p:ph type="ftr" sz="quarter" idx="3"/>
          </p:nvPr>
        </p:nvSpPr>
        <p:spPr bwMode="auto">
          <a:xfrm>
            <a:off x="11071225" y="36066413"/>
            <a:ext cx="10261600" cy="2751137"/>
          </a:xfrm>
          <a:prstGeom prst="rect">
            <a:avLst/>
          </a:prstGeom>
          <a:noFill/>
          <a:ln>
            <a:noFill/>
          </a:ln>
          <a:effectLst/>
        </p:spPr>
        <p:txBody>
          <a:bodyPr vert="horz" wrap="square" lIns="390906" tIns="195453" rIns="390906" bIns="195453" numCol="1" anchor="t" anchorCtr="0" compatLnSpc="1"/>
          <a:lstStyle>
            <a:lvl1pPr algn="ctr" defTabSz="3908425" eaLnBrk="1" hangingPunct="1">
              <a:defRPr sz="6000">
                <a:latin typeface="Arial" panose="020B0604020202020204" pitchFamily="34" charset="0"/>
              </a:defRPr>
            </a:lvl1pPr>
          </a:lstStyle>
          <a:p>
            <a:pPr>
              <a:defRPr/>
            </a:pPr>
            <a:endParaRPr lang="pt-BR" altLang="pt-BR"/>
          </a:p>
        </p:txBody>
      </p:sp>
      <p:sp>
        <p:nvSpPr>
          <p:cNvPr id="1030" name="Rectangle 6"/>
          <p:cNvSpPr>
            <a:spLocks noGrp="1" noChangeArrowheads="1"/>
          </p:cNvSpPr>
          <p:nvPr>
            <p:ph type="sldNum" sz="quarter" idx="4"/>
          </p:nvPr>
        </p:nvSpPr>
        <p:spPr bwMode="auto">
          <a:xfrm>
            <a:off x="23223538" y="36066413"/>
            <a:ext cx="7559675" cy="2751137"/>
          </a:xfrm>
          <a:prstGeom prst="rect">
            <a:avLst/>
          </a:prstGeom>
          <a:noFill/>
          <a:ln>
            <a:noFill/>
          </a:ln>
          <a:effectLst/>
        </p:spPr>
        <p:txBody>
          <a:bodyPr vert="horz" wrap="square" lIns="390906" tIns="195453" rIns="390906" bIns="195453" numCol="1" anchor="t" anchorCtr="0" compatLnSpc="1">
            <a:prstTxWarp prst="textNoShape">
              <a:avLst/>
            </a:prstTxWarp>
          </a:bodyPr>
          <a:lstStyle>
            <a:lvl1pPr algn="r" defTabSz="3908425" eaLnBrk="1" hangingPunct="1">
              <a:defRPr sz="6000"/>
            </a:lvl1pPr>
          </a:lstStyle>
          <a:p>
            <a:fld id="{8E17DA06-3CF1-456E-9652-84E99CB474E2}" type="slidenum">
              <a:rPr lang="pt-BR" altLang="pt-BR"/>
              <a:pPr/>
              <a:t>‹#›</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3908425" rtl="0" eaLnBrk="0" fontAlgn="base" hangingPunct="0">
        <a:spcBef>
          <a:spcPct val="0"/>
        </a:spcBef>
        <a:spcAft>
          <a:spcPct val="0"/>
        </a:spcAft>
        <a:defRPr sz="18800">
          <a:solidFill>
            <a:schemeClr val="tx2"/>
          </a:solidFill>
          <a:latin typeface="+mj-lt"/>
          <a:ea typeface="+mj-ea"/>
          <a:cs typeface="+mj-cs"/>
        </a:defRPr>
      </a:lvl1pPr>
      <a:lvl2pPr algn="ctr" defTabSz="3908425" rtl="0" eaLnBrk="0" fontAlgn="base" hangingPunct="0">
        <a:spcBef>
          <a:spcPct val="0"/>
        </a:spcBef>
        <a:spcAft>
          <a:spcPct val="0"/>
        </a:spcAft>
        <a:defRPr sz="18800">
          <a:solidFill>
            <a:schemeClr val="tx2"/>
          </a:solidFill>
          <a:latin typeface="Arial" panose="020B0604020202020204" pitchFamily="34" charset="0"/>
        </a:defRPr>
      </a:lvl2pPr>
      <a:lvl3pPr algn="ctr" defTabSz="3908425" rtl="0" eaLnBrk="0" fontAlgn="base" hangingPunct="0">
        <a:spcBef>
          <a:spcPct val="0"/>
        </a:spcBef>
        <a:spcAft>
          <a:spcPct val="0"/>
        </a:spcAft>
        <a:defRPr sz="18800">
          <a:solidFill>
            <a:schemeClr val="tx2"/>
          </a:solidFill>
          <a:latin typeface="Arial" panose="020B0604020202020204" pitchFamily="34" charset="0"/>
        </a:defRPr>
      </a:lvl3pPr>
      <a:lvl4pPr algn="ctr" defTabSz="3908425" rtl="0" eaLnBrk="0" fontAlgn="base" hangingPunct="0">
        <a:spcBef>
          <a:spcPct val="0"/>
        </a:spcBef>
        <a:spcAft>
          <a:spcPct val="0"/>
        </a:spcAft>
        <a:defRPr sz="18800">
          <a:solidFill>
            <a:schemeClr val="tx2"/>
          </a:solidFill>
          <a:latin typeface="Arial" panose="020B0604020202020204" pitchFamily="34" charset="0"/>
        </a:defRPr>
      </a:lvl4pPr>
      <a:lvl5pPr algn="ctr" defTabSz="3908425" rtl="0" eaLnBrk="0" fontAlgn="base" hangingPunct="0">
        <a:spcBef>
          <a:spcPct val="0"/>
        </a:spcBef>
        <a:spcAft>
          <a:spcPct val="0"/>
        </a:spcAft>
        <a:defRPr sz="18800">
          <a:solidFill>
            <a:schemeClr val="tx2"/>
          </a:solidFill>
          <a:latin typeface="Arial" panose="020B0604020202020204" pitchFamily="34" charset="0"/>
        </a:defRPr>
      </a:lvl5pPr>
      <a:lvl6pPr marL="457200" algn="ctr" defTabSz="3908425" rtl="0" fontAlgn="base">
        <a:spcBef>
          <a:spcPct val="0"/>
        </a:spcBef>
        <a:spcAft>
          <a:spcPct val="0"/>
        </a:spcAft>
        <a:defRPr sz="18800">
          <a:solidFill>
            <a:schemeClr val="tx2"/>
          </a:solidFill>
          <a:latin typeface="Arial" panose="020B0604020202020204" pitchFamily="34" charset="0"/>
        </a:defRPr>
      </a:lvl6pPr>
      <a:lvl7pPr marL="914400" algn="ctr" defTabSz="3908425" rtl="0" fontAlgn="base">
        <a:spcBef>
          <a:spcPct val="0"/>
        </a:spcBef>
        <a:spcAft>
          <a:spcPct val="0"/>
        </a:spcAft>
        <a:defRPr sz="18800">
          <a:solidFill>
            <a:schemeClr val="tx2"/>
          </a:solidFill>
          <a:latin typeface="Arial" panose="020B0604020202020204" pitchFamily="34" charset="0"/>
        </a:defRPr>
      </a:lvl7pPr>
      <a:lvl8pPr marL="1371600" algn="ctr" defTabSz="3908425" rtl="0" fontAlgn="base">
        <a:spcBef>
          <a:spcPct val="0"/>
        </a:spcBef>
        <a:spcAft>
          <a:spcPct val="0"/>
        </a:spcAft>
        <a:defRPr sz="18800">
          <a:solidFill>
            <a:schemeClr val="tx2"/>
          </a:solidFill>
          <a:latin typeface="Arial" panose="020B0604020202020204" pitchFamily="34" charset="0"/>
        </a:defRPr>
      </a:lvl8pPr>
      <a:lvl9pPr marL="1828800" algn="ctr" defTabSz="3908425" rtl="0" fontAlgn="base">
        <a:spcBef>
          <a:spcPct val="0"/>
        </a:spcBef>
        <a:spcAft>
          <a:spcPct val="0"/>
        </a:spcAft>
        <a:defRPr sz="18800">
          <a:solidFill>
            <a:schemeClr val="tx2"/>
          </a:solidFill>
          <a:latin typeface="Arial" panose="020B0604020202020204" pitchFamily="34" charset="0"/>
        </a:defRPr>
      </a:lvl9pPr>
    </p:titleStyle>
    <p:bodyStyle>
      <a:lvl1pPr marL="1465263" indent="-1465263" algn="l" defTabSz="3908425" rtl="0" eaLnBrk="0" fontAlgn="base" hangingPunct="0">
        <a:spcBef>
          <a:spcPct val="20000"/>
        </a:spcBef>
        <a:spcAft>
          <a:spcPct val="0"/>
        </a:spcAft>
        <a:buChar char="•"/>
        <a:defRPr sz="13700">
          <a:solidFill>
            <a:schemeClr val="tx1"/>
          </a:solidFill>
          <a:latin typeface="+mn-lt"/>
          <a:ea typeface="+mn-ea"/>
          <a:cs typeface="+mn-cs"/>
        </a:defRPr>
      </a:lvl1pPr>
      <a:lvl2pPr marL="3176588" indent="-1222375" algn="l" defTabSz="3908425" rtl="0" eaLnBrk="0" fontAlgn="base" hangingPunct="0">
        <a:spcBef>
          <a:spcPct val="20000"/>
        </a:spcBef>
        <a:spcAft>
          <a:spcPct val="0"/>
        </a:spcAft>
        <a:buChar char="–"/>
        <a:defRPr sz="12000">
          <a:solidFill>
            <a:schemeClr val="tx1"/>
          </a:solidFill>
          <a:latin typeface="+mn-lt"/>
        </a:defRPr>
      </a:lvl2pPr>
      <a:lvl3pPr marL="4886325" indent="-977900" algn="l" defTabSz="3908425" rtl="0" eaLnBrk="0" fontAlgn="base" hangingPunct="0">
        <a:spcBef>
          <a:spcPct val="20000"/>
        </a:spcBef>
        <a:spcAft>
          <a:spcPct val="0"/>
        </a:spcAft>
        <a:buChar char="•"/>
        <a:defRPr sz="10300">
          <a:solidFill>
            <a:schemeClr val="tx1"/>
          </a:solidFill>
          <a:latin typeface="+mn-lt"/>
        </a:defRPr>
      </a:lvl3pPr>
      <a:lvl4pPr marL="6840538" indent="-976313" algn="l" defTabSz="3908425" rtl="0" eaLnBrk="0" fontAlgn="base" hangingPunct="0">
        <a:spcBef>
          <a:spcPct val="20000"/>
        </a:spcBef>
        <a:spcAft>
          <a:spcPct val="0"/>
        </a:spcAft>
        <a:buChar char="–"/>
        <a:defRPr sz="8600">
          <a:solidFill>
            <a:schemeClr val="tx1"/>
          </a:solidFill>
          <a:latin typeface="+mn-lt"/>
        </a:defRPr>
      </a:lvl4pPr>
      <a:lvl5pPr marL="8794750" indent="-976313" algn="l" defTabSz="3908425" rtl="0" eaLnBrk="0" fontAlgn="base" hangingPunct="0">
        <a:spcBef>
          <a:spcPct val="20000"/>
        </a:spcBef>
        <a:spcAft>
          <a:spcPct val="0"/>
        </a:spcAft>
        <a:buChar char="»"/>
        <a:defRPr sz="8600">
          <a:solidFill>
            <a:schemeClr val="tx1"/>
          </a:solidFill>
          <a:latin typeface="+mn-lt"/>
        </a:defRPr>
      </a:lvl5pPr>
      <a:lvl6pPr marL="9251950" indent="-976630" algn="l" defTabSz="3908425" rtl="0" fontAlgn="base">
        <a:spcBef>
          <a:spcPct val="20000"/>
        </a:spcBef>
        <a:spcAft>
          <a:spcPct val="0"/>
        </a:spcAft>
        <a:buChar char="»"/>
        <a:defRPr sz="8600">
          <a:solidFill>
            <a:schemeClr val="tx1"/>
          </a:solidFill>
          <a:latin typeface="+mn-lt"/>
        </a:defRPr>
      </a:lvl6pPr>
      <a:lvl7pPr marL="9709150" indent="-976630" algn="l" defTabSz="3908425" rtl="0" fontAlgn="base">
        <a:spcBef>
          <a:spcPct val="20000"/>
        </a:spcBef>
        <a:spcAft>
          <a:spcPct val="0"/>
        </a:spcAft>
        <a:buChar char="»"/>
        <a:defRPr sz="8600">
          <a:solidFill>
            <a:schemeClr val="tx1"/>
          </a:solidFill>
          <a:latin typeface="+mn-lt"/>
        </a:defRPr>
      </a:lvl7pPr>
      <a:lvl8pPr marL="10166350" indent="-976630" algn="l" defTabSz="3908425" rtl="0" fontAlgn="base">
        <a:spcBef>
          <a:spcPct val="20000"/>
        </a:spcBef>
        <a:spcAft>
          <a:spcPct val="0"/>
        </a:spcAft>
        <a:buChar char="»"/>
        <a:defRPr sz="8600">
          <a:solidFill>
            <a:schemeClr val="tx1"/>
          </a:solidFill>
          <a:latin typeface="+mn-lt"/>
        </a:defRPr>
      </a:lvl8pPr>
      <a:lvl9pPr marL="10623550" indent="-976630" algn="l" defTabSz="3908425" rtl="0" fontAlgn="base">
        <a:spcBef>
          <a:spcPct val="20000"/>
        </a:spcBef>
        <a:spcAft>
          <a:spcPct val="0"/>
        </a:spcAft>
        <a:buChar char="»"/>
        <a:defRPr sz="86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jpg"/><Relationship Id="rId3" Type="http://schemas.openxmlformats.org/officeDocument/2006/relationships/hyperlink" Target="https://www.defesaaereanaval.com.br/naval/casop-lanca-prototipo-de-boia-do-projeto-da-raia-virtual-de-tiro" TargetMode="External"/><Relationship Id="rId7" Type="http://schemas.openxmlformats.org/officeDocument/2006/relationships/image" Target="../media/image4.jpg"/><Relationship Id="rId12" Type="http://schemas.openxmlformats.org/officeDocument/2006/relationships/image" Target="../media/image9.jp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jpg"/><Relationship Id="rId11" Type="http://schemas.openxmlformats.org/officeDocument/2006/relationships/image" Target="../media/image8.jpg"/><Relationship Id="rId5" Type="http://schemas.openxmlformats.org/officeDocument/2006/relationships/image" Target="../media/image2.png"/><Relationship Id="rId15" Type="http://schemas.openxmlformats.org/officeDocument/2006/relationships/image" Target="../media/image12.jpeg"/><Relationship Id="rId10" Type="http://schemas.openxmlformats.org/officeDocument/2006/relationships/image" Target="../media/image7.jpg"/><Relationship Id="rId4" Type="http://schemas.openxmlformats.org/officeDocument/2006/relationships/image" Target="../media/image1.jpeg"/><Relationship Id="rId9" Type="http://schemas.openxmlformats.org/officeDocument/2006/relationships/image" Target="../media/image6.jp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ChangeArrowheads="1"/>
          </p:cNvSpPr>
          <p:nvPr/>
        </p:nvSpPr>
        <p:spPr bwMode="auto">
          <a:xfrm>
            <a:off x="863600" y="633413"/>
            <a:ext cx="30676850" cy="38574662"/>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3908425" eaLnBrk="1" hangingPunct="1"/>
            <a:endParaRPr lang="en-US" altLang="pt-BR">
              <a:latin typeface="Times New Roman" pitchFamily="18" charset="0"/>
            </a:endParaRPr>
          </a:p>
        </p:txBody>
      </p:sp>
      <p:sp>
        <p:nvSpPr>
          <p:cNvPr id="4099" name="Line 9"/>
          <p:cNvSpPr>
            <a:spLocks noChangeShapeType="1"/>
          </p:cNvSpPr>
          <p:nvPr/>
        </p:nvSpPr>
        <p:spPr bwMode="auto">
          <a:xfrm>
            <a:off x="1296988" y="9361315"/>
            <a:ext cx="29810075"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100" name="Line 29"/>
          <p:cNvSpPr>
            <a:spLocks noChangeShapeType="1"/>
          </p:cNvSpPr>
          <p:nvPr/>
        </p:nvSpPr>
        <p:spPr bwMode="auto">
          <a:xfrm>
            <a:off x="1296988" y="3960813"/>
            <a:ext cx="29810075"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101" name="Text Box 35"/>
          <p:cNvSpPr txBox="1">
            <a:spLocks noChangeArrowheads="1"/>
          </p:cNvSpPr>
          <p:nvPr/>
        </p:nvSpPr>
        <p:spPr bwMode="auto">
          <a:xfrm>
            <a:off x="2736850" y="6418263"/>
            <a:ext cx="8497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700">
                <a:solidFill>
                  <a:schemeClr val="tx1"/>
                </a:solidFill>
                <a:latin typeface="Arial" charset="0"/>
              </a:defRPr>
            </a:lvl1pPr>
            <a:lvl2pPr>
              <a:defRPr sz="12000">
                <a:solidFill>
                  <a:schemeClr val="tx1"/>
                </a:solidFill>
                <a:latin typeface="Arial" charset="0"/>
              </a:defRPr>
            </a:lvl2pPr>
            <a:lvl3pPr>
              <a:defRPr sz="10300">
                <a:solidFill>
                  <a:schemeClr val="tx1"/>
                </a:solidFill>
                <a:latin typeface="Arial" charset="0"/>
              </a:defRPr>
            </a:lvl3pPr>
            <a:lvl4pPr>
              <a:defRPr sz="8600">
                <a:solidFill>
                  <a:schemeClr val="tx1"/>
                </a:solidFill>
                <a:latin typeface="Arial" charset="0"/>
              </a:defRPr>
            </a:lvl4pPr>
            <a:lvl5pPr>
              <a:defRPr sz="8600">
                <a:solidFill>
                  <a:schemeClr val="tx1"/>
                </a:solidFill>
                <a:latin typeface="Arial" charset="0"/>
              </a:defRPr>
            </a:lvl5pPr>
            <a:lvl6pPr indent="-976313" eaLnBrk="0" hangingPunct="0">
              <a:defRPr sz="8600">
                <a:solidFill>
                  <a:schemeClr val="tx1"/>
                </a:solidFill>
                <a:latin typeface="Arial" charset="0"/>
              </a:defRPr>
            </a:lvl6pPr>
            <a:lvl7pPr indent="-976313" eaLnBrk="0" hangingPunct="0">
              <a:defRPr sz="8600">
                <a:solidFill>
                  <a:schemeClr val="tx1"/>
                </a:solidFill>
                <a:latin typeface="Arial" charset="0"/>
              </a:defRPr>
            </a:lvl7pPr>
            <a:lvl8pPr indent="-976313" eaLnBrk="0" hangingPunct="0">
              <a:defRPr sz="8600">
                <a:solidFill>
                  <a:schemeClr val="tx1"/>
                </a:solidFill>
                <a:latin typeface="Arial" charset="0"/>
              </a:defRPr>
            </a:lvl8pPr>
            <a:lvl9pPr indent="-976313" eaLnBrk="0" hangingPunct="0">
              <a:defRPr sz="8600">
                <a:solidFill>
                  <a:schemeClr val="tx1"/>
                </a:solidFill>
                <a:latin typeface="Arial" charset="0"/>
              </a:defRPr>
            </a:lvl9pPr>
          </a:lstStyle>
          <a:p>
            <a:pPr defTabSz="3908425" eaLnBrk="1" hangingPunct="1">
              <a:spcBef>
                <a:spcPct val="50000"/>
              </a:spcBef>
            </a:pPr>
            <a:endParaRPr lang="en-US" altLang="pt-BR" sz="3600">
              <a:latin typeface="Times New Roman" pitchFamily="18" charset="0"/>
            </a:endParaRPr>
          </a:p>
        </p:txBody>
      </p:sp>
      <p:sp>
        <p:nvSpPr>
          <p:cNvPr id="4102" name="Rectangle 40"/>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03" name="Rectangle 69"/>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04" name="Rectangle 71"/>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05" name="Rectangle 73"/>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06" name="Rectangle 75"/>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07" name="Rectangle 108"/>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08" name="Rectangle 120"/>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09" name="Rectangle 121"/>
          <p:cNvSpPr>
            <a:spLocks noChangeArrowheads="1"/>
          </p:cNvSpPr>
          <p:nvPr/>
        </p:nvSpPr>
        <p:spPr bwMode="auto">
          <a:xfrm>
            <a:off x="0" y="17430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pt-BR" sz="1800"/>
          </a:p>
        </p:txBody>
      </p:sp>
      <p:sp>
        <p:nvSpPr>
          <p:cNvPr id="4110" name="Rectangle 123"/>
          <p:cNvSpPr>
            <a:spLocks noChangeArrowheads="1"/>
          </p:cNvSpPr>
          <p:nvPr/>
        </p:nvSpPr>
        <p:spPr bwMode="auto">
          <a:xfrm>
            <a:off x="0" y="56086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pt-BR" sz="1800"/>
          </a:p>
        </p:txBody>
      </p:sp>
      <p:sp>
        <p:nvSpPr>
          <p:cNvPr id="4111" name="Rectangle 144"/>
          <p:cNvSpPr>
            <a:spLocks noChangeArrowheads="1"/>
          </p:cNvSpPr>
          <p:nvPr/>
        </p:nvSpPr>
        <p:spPr bwMode="auto">
          <a:xfrm>
            <a:off x="0" y="15498763"/>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128588" eaLnBrk="1" hangingPunct="1">
              <a:tabLst>
                <a:tab pos="180975" algn="l"/>
              </a:tabLst>
            </a:pPr>
            <a:endParaRPr lang="en-US" altLang="pt-BR" sz="1800"/>
          </a:p>
        </p:txBody>
      </p:sp>
      <p:sp>
        <p:nvSpPr>
          <p:cNvPr id="4112" name="Rectangle 145"/>
          <p:cNvSpPr>
            <a:spLocks noChangeArrowheads="1"/>
          </p:cNvSpPr>
          <p:nvPr/>
        </p:nvSpPr>
        <p:spPr bwMode="auto">
          <a:xfrm>
            <a:off x="0" y="165338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13" name="Rectangle 156"/>
          <p:cNvSpPr>
            <a:spLocks noChangeArrowheads="1"/>
          </p:cNvSpPr>
          <p:nvPr/>
        </p:nvSpPr>
        <p:spPr bwMode="auto">
          <a:xfrm>
            <a:off x="0" y="16527463"/>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14" name="Rectangle 157"/>
          <p:cNvSpPr>
            <a:spLocks noChangeArrowheads="1"/>
          </p:cNvSpPr>
          <p:nvPr/>
        </p:nvSpPr>
        <p:spPr bwMode="auto">
          <a:xfrm>
            <a:off x="0" y="18602325"/>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15" name="Rectangle 39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16" name="Rectangle 398"/>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17" name="Rectangle 400"/>
          <p:cNvSpPr>
            <a:spLocks noChangeArrowheads="1"/>
          </p:cNvSpPr>
          <p:nvPr/>
        </p:nvSpPr>
        <p:spPr bwMode="auto">
          <a:xfrm>
            <a:off x="-3600450" y="1892458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18" name="Rectangle 404"/>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19" name="Rectangle 40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20" name="Rectangle 408"/>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21" name="Rectangle 410"/>
          <p:cNvSpPr>
            <a:spLocks noChangeArrowheads="1"/>
          </p:cNvSpPr>
          <p:nvPr/>
        </p:nvSpPr>
        <p:spPr bwMode="auto">
          <a:xfrm>
            <a:off x="792163" y="1924208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22" name="Rectangle 460"/>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23" name="Rectangle 462"/>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24" name="Text Box 64"/>
          <p:cNvSpPr txBox="1">
            <a:spLocks noChangeArrowheads="1"/>
          </p:cNvSpPr>
          <p:nvPr/>
        </p:nvSpPr>
        <p:spPr bwMode="auto">
          <a:xfrm>
            <a:off x="2952750" y="14290675"/>
            <a:ext cx="6192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700">
                <a:solidFill>
                  <a:schemeClr val="tx1"/>
                </a:solidFill>
                <a:latin typeface="Arial" charset="0"/>
              </a:defRPr>
            </a:lvl1pPr>
            <a:lvl2pPr>
              <a:defRPr sz="12000">
                <a:solidFill>
                  <a:schemeClr val="tx1"/>
                </a:solidFill>
                <a:latin typeface="Arial" charset="0"/>
              </a:defRPr>
            </a:lvl2pPr>
            <a:lvl3pPr>
              <a:defRPr sz="10300">
                <a:solidFill>
                  <a:schemeClr val="tx1"/>
                </a:solidFill>
                <a:latin typeface="Arial" charset="0"/>
              </a:defRPr>
            </a:lvl3pPr>
            <a:lvl4pPr>
              <a:defRPr sz="8600">
                <a:solidFill>
                  <a:schemeClr val="tx1"/>
                </a:solidFill>
                <a:latin typeface="Arial" charset="0"/>
              </a:defRPr>
            </a:lvl4pPr>
            <a:lvl5pPr>
              <a:defRPr sz="8600">
                <a:solidFill>
                  <a:schemeClr val="tx1"/>
                </a:solidFill>
                <a:latin typeface="Arial" charset="0"/>
              </a:defRPr>
            </a:lvl5pPr>
            <a:lvl6pPr indent="-976313" eaLnBrk="0" hangingPunct="0">
              <a:defRPr sz="8600">
                <a:solidFill>
                  <a:schemeClr val="tx1"/>
                </a:solidFill>
                <a:latin typeface="Arial" charset="0"/>
              </a:defRPr>
            </a:lvl6pPr>
            <a:lvl7pPr indent="-976313" eaLnBrk="0" hangingPunct="0">
              <a:defRPr sz="8600">
                <a:solidFill>
                  <a:schemeClr val="tx1"/>
                </a:solidFill>
                <a:latin typeface="Arial" charset="0"/>
              </a:defRPr>
            </a:lvl7pPr>
            <a:lvl8pPr indent="-976313" eaLnBrk="0" hangingPunct="0">
              <a:defRPr sz="8600">
                <a:solidFill>
                  <a:schemeClr val="tx1"/>
                </a:solidFill>
                <a:latin typeface="Arial" charset="0"/>
              </a:defRPr>
            </a:lvl8pPr>
            <a:lvl9pPr indent="-976313" eaLnBrk="0" hangingPunct="0">
              <a:defRPr sz="8600">
                <a:solidFill>
                  <a:schemeClr val="tx1"/>
                </a:solidFill>
                <a:latin typeface="Arial" charset="0"/>
              </a:defRPr>
            </a:lvl9pPr>
          </a:lstStyle>
          <a:p>
            <a:pPr defTabSz="3908425" eaLnBrk="1" hangingPunct="1">
              <a:spcBef>
                <a:spcPct val="50000"/>
              </a:spcBef>
            </a:pPr>
            <a:endParaRPr lang="en-US" altLang="pt-BR" sz="3600">
              <a:latin typeface="Times New Roman" pitchFamily="18" charset="0"/>
            </a:endParaRPr>
          </a:p>
        </p:txBody>
      </p:sp>
      <p:sp>
        <p:nvSpPr>
          <p:cNvPr id="4125" name="Rectangle 472"/>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26" name="Rectangle 475"/>
          <p:cNvSpPr>
            <a:spLocks noChangeArrowheads="1"/>
          </p:cNvSpPr>
          <p:nvPr/>
        </p:nvSpPr>
        <p:spPr bwMode="auto">
          <a:xfrm>
            <a:off x="0" y="18361025"/>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27" name="Rectangle 482"/>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28" name="Rectangle 536"/>
          <p:cNvSpPr>
            <a:spLocks noChangeArrowheads="1"/>
          </p:cNvSpPr>
          <p:nvPr/>
        </p:nvSpPr>
        <p:spPr bwMode="auto">
          <a:xfrm>
            <a:off x="0" y="1834673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29" name="Rectangle 538"/>
          <p:cNvSpPr>
            <a:spLocks noChangeArrowheads="1"/>
          </p:cNvSpPr>
          <p:nvPr/>
        </p:nvSpPr>
        <p:spPr bwMode="auto">
          <a:xfrm>
            <a:off x="0" y="18481675"/>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30" name="Rectangle 540"/>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31" name="Rectangle 617"/>
          <p:cNvSpPr>
            <a:spLocks noChangeArrowheads="1"/>
          </p:cNvSpPr>
          <p:nvPr/>
        </p:nvSpPr>
        <p:spPr bwMode="auto">
          <a:xfrm>
            <a:off x="0" y="190754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32" name="Rectangle 624"/>
          <p:cNvSpPr>
            <a:spLocks noChangeArrowheads="1"/>
          </p:cNvSpPr>
          <p:nvPr/>
        </p:nvSpPr>
        <p:spPr bwMode="auto">
          <a:xfrm>
            <a:off x="0" y="19111913"/>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33" name="Text Box 722"/>
          <p:cNvSpPr txBox="1">
            <a:spLocks noChangeArrowheads="1"/>
          </p:cNvSpPr>
          <p:nvPr/>
        </p:nvSpPr>
        <p:spPr bwMode="auto">
          <a:xfrm>
            <a:off x="1368425" y="9541475"/>
            <a:ext cx="29522738" cy="1260000"/>
          </a:xfrm>
          <a:prstGeom prst="rect">
            <a:avLst/>
          </a:prstGeom>
          <a:solidFill>
            <a:schemeClr val="bg1"/>
          </a:solidFill>
          <a:ln w="3175">
            <a:solidFill>
              <a:schemeClr val="tx1"/>
            </a:solidFill>
            <a:miter lim="800000"/>
            <a:headEnd/>
            <a:tailEnd/>
          </a:ln>
        </p:spPr>
        <p:txBody>
          <a:bodyPr>
            <a:spAutoFit/>
          </a:bodyPr>
          <a:lstStyle>
            <a:lvl1pPr>
              <a:defRPr sz="13700">
                <a:solidFill>
                  <a:schemeClr val="tx1"/>
                </a:solidFill>
                <a:latin typeface="Arial" charset="0"/>
              </a:defRPr>
            </a:lvl1pPr>
            <a:lvl2pPr>
              <a:defRPr sz="12000">
                <a:solidFill>
                  <a:schemeClr val="tx1"/>
                </a:solidFill>
                <a:latin typeface="Arial" charset="0"/>
              </a:defRPr>
            </a:lvl2pPr>
            <a:lvl3pPr>
              <a:defRPr sz="10300">
                <a:solidFill>
                  <a:schemeClr val="tx1"/>
                </a:solidFill>
                <a:latin typeface="Arial" charset="0"/>
              </a:defRPr>
            </a:lvl3pPr>
            <a:lvl4pPr>
              <a:defRPr sz="8600">
                <a:solidFill>
                  <a:schemeClr val="tx1"/>
                </a:solidFill>
                <a:latin typeface="Arial" charset="0"/>
              </a:defRPr>
            </a:lvl4pPr>
            <a:lvl5pPr>
              <a:defRPr sz="8600">
                <a:solidFill>
                  <a:schemeClr val="tx1"/>
                </a:solidFill>
                <a:latin typeface="Arial" charset="0"/>
              </a:defRPr>
            </a:lvl5pPr>
            <a:lvl6pPr indent="-976313" eaLnBrk="0" hangingPunct="0">
              <a:defRPr sz="8600">
                <a:solidFill>
                  <a:schemeClr val="tx1"/>
                </a:solidFill>
                <a:latin typeface="Arial" charset="0"/>
              </a:defRPr>
            </a:lvl6pPr>
            <a:lvl7pPr indent="-976313" eaLnBrk="0" hangingPunct="0">
              <a:defRPr sz="8600">
                <a:solidFill>
                  <a:schemeClr val="tx1"/>
                </a:solidFill>
                <a:latin typeface="Arial" charset="0"/>
              </a:defRPr>
            </a:lvl7pPr>
            <a:lvl8pPr indent="-976313" eaLnBrk="0" hangingPunct="0">
              <a:defRPr sz="8600">
                <a:solidFill>
                  <a:schemeClr val="tx1"/>
                </a:solidFill>
                <a:latin typeface="Arial" charset="0"/>
              </a:defRPr>
            </a:lvl8pPr>
            <a:lvl9pPr indent="-976313" eaLnBrk="0" hangingPunct="0">
              <a:defRPr sz="8600">
                <a:solidFill>
                  <a:schemeClr val="tx1"/>
                </a:solidFill>
                <a:latin typeface="Arial" charset="0"/>
              </a:defRPr>
            </a:lvl9pPr>
          </a:lstStyle>
          <a:p>
            <a:pPr algn="just" eaLnBrk="1" hangingPunct="1"/>
            <a:r>
              <a:rPr lang="pt-BR" altLang="pt-BR" sz="2400" b="1" dirty="0"/>
              <a:t> Resumo</a:t>
            </a:r>
            <a:r>
              <a:rPr lang="pt-BR" altLang="pt-BR" sz="2400" dirty="0"/>
              <a:t> </a:t>
            </a:r>
            <a:r>
              <a:rPr lang="pt-BR" altLang="pt-BR" sz="2400" dirty="0" smtClean="0">
                <a:sym typeface="Symbol" pitchFamily="18" charset="2"/>
              </a:rPr>
              <a:t>  A partir de 2008, quando a Marinha do Brasil, em acordo com o Ministério do Meio Ambiente, deixou de utilizar a Ilha de Alcatrazes para a realização de exercícios de tiro naval, surgiu a necessidade de alternativa que suprisse a demanda de um local ambientalmente seguro para execução deste tipo de treinamento. Assim nasceu a ideia do desenvolvimento de uma Raia Virtual de Tiro (RVT) nacional. Este trabalho apresenta o sistema, atualmente em desenvolvimento no Instituto de Pesquisas da Marinha (IPqM)</a:t>
            </a:r>
            <a:r>
              <a:rPr lang="pt-BR" altLang="pt-BR" sz="2400" dirty="0" smtClean="0"/>
              <a:t>.</a:t>
            </a:r>
            <a:endParaRPr lang="pt-BR" altLang="pt-BR" sz="2400" dirty="0"/>
          </a:p>
          <a:p>
            <a:pPr algn="just" eaLnBrk="1" hangingPunct="1"/>
            <a:endParaRPr lang="pt-BR" altLang="pt-BR" sz="2400" dirty="0"/>
          </a:p>
          <a:p>
            <a:pPr algn="just" eaLnBrk="1" hangingPunct="1"/>
            <a:endParaRPr lang="pt-BR" altLang="pt-BR" sz="2400" dirty="0"/>
          </a:p>
        </p:txBody>
      </p:sp>
      <p:sp>
        <p:nvSpPr>
          <p:cNvPr id="4134" name="Line 724"/>
          <p:cNvSpPr>
            <a:spLocks noChangeShapeType="1"/>
          </p:cNvSpPr>
          <p:nvPr/>
        </p:nvSpPr>
        <p:spPr bwMode="auto">
          <a:xfrm>
            <a:off x="1223963" y="10960512"/>
            <a:ext cx="29810075"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135" name="Text Box 726"/>
          <p:cNvSpPr txBox="1">
            <a:spLocks noChangeArrowheads="1"/>
          </p:cNvSpPr>
          <p:nvPr/>
        </p:nvSpPr>
        <p:spPr bwMode="auto">
          <a:xfrm>
            <a:off x="1219200" y="11161515"/>
            <a:ext cx="14617700" cy="27946112"/>
          </a:xfrm>
          <a:prstGeom prst="rect">
            <a:avLst/>
          </a:prstGeom>
          <a:solidFill>
            <a:schemeClr val="bg1"/>
          </a:solidFill>
          <a:ln w="9525">
            <a:solidFill>
              <a:schemeClr val="tx1"/>
            </a:solidFill>
            <a:miter lim="800000"/>
            <a:headEnd/>
            <a:tailEnd/>
          </a:ln>
        </p:spPr>
        <p:txBody>
          <a:bodyPr>
            <a:spAutoFit/>
          </a:bodyPr>
          <a:lstStyle>
            <a:lvl1pPr indent="371475">
              <a:defRPr sz="13700">
                <a:solidFill>
                  <a:schemeClr val="tx1"/>
                </a:solidFill>
                <a:latin typeface="Arial" charset="0"/>
              </a:defRPr>
            </a:lvl1pPr>
            <a:lvl2pPr>
              <a:defRPr sz="12000">
                <a:solidFill>
                  <a:schemeClr val="tx1"/>
                </a:solidFill>
                <a:latin typeface="Arial" charset="0"/>
              </a:defRPr>
            </a:lvl2pPr>
            <a:lvl3pPr>
              <a:defRPr sz="10300">
                <a:solidFill>
                  <a:schemeClr val="tx1"/>
                </a:solidFill>
                <a:latin typeface="Arial" charset="0"/>
              </a:defRPr>
            </a:lvl3pPr>
            <a:lvl4pPr>
              <a:defRPr sz="8600">
                <a:solidFill>
                  <a:schemeClr val="tx1"/>
                </a:solidFill>
                <a:latin typeface="Arial" charset="0"/>
              </a:defRPr>
            </a:lvl4pPr>
            <a:lvl5pPr>
              <a:defRPr sz="8600">
                <a:solidFill>
                  <a:schemeClr val="tx1"/>
                </a:solidFill>
                <a:latin typeface="Arial" charset="0"/>
              </a:defRPr>
            </a:lvl5pPr>
            <a:lvl6pPr indent="-976313" eaLnBrk="0" hangingPunct="0">
              <a:defRPr sz="8600">
                <a:solidFill>
                  <a:schemeClr val="tx1"/>
                </a:solidFill>
                <a:latin typeface="Arial" charset="0"/>
              </a:defRPr>
            </a:lvl6pPr>
            <a:lvl7pPr indent="-976313" eaLnBrk="0" hangingPunct="0">
              <a:defRPr sz="8600">
                <a:solidFill>
                  <a:schemeClr val="tx1"/>
                </a:solidFill>
                <a:latin typeface="Arial" charset="0"/>
              </a:defRPr>
            </a:lvl7pPr>
            <a:lvl8pPr indent="-976313" eaLnBrk="0" hangingPunct="0">
              <a:defRPr sz="8600">
                <a:solidFill>
                  <a:schemeClr val="tx1"/>
                </a:solidFill>
                <a:latin typeface="Arial" charset="0"/>
              </a:defRPr>
            </a:lvl8pPr>
            <a:lvl9pPr indent="-976313" eaLnBrk="0" hangingPunct="0">
              <a:defRPr sz="8600">
                <a:solidFill>
                  <a:schemeClr val="tx1"/>
                </a:solidFill>
                <a:latin typeface="Arial" charset="0"/>
              </a:defRPr>
            </a:lvl9pPr>
          </a:lstStyle>
          <a:p>
            <a:pPr algn="just" eaLnBrk="1" hangingPunct="1"/>
            <a:r>
              <a:rPr lang="pt-BR" altLang="pt-BR" sz="2400" b="1" dirty="0"/>
              <a:t>I. INTRODUÇÃO</a:t>
            </a:r>
          </a:p>
          <a:p>
            <a:pPr algn="just" eaLnBrk="1" hangingPunct="1"/>
            <a:endParaRPr lang="pt-BR" altLang="pt-BR" sz="2400" b="1" dirty="0"/>
          </a:p>
          <a:p>
            <a:pPr algn="just" eaLnBrk="1" hangingPunct="1"/>
            <a:r>
              <a:rPr lang="pt-BR" altLang="pt-BR" sz="2400" dirty="0"/>
              <a:t>A Raia Virtual de </a:t>
            </a:r>
            <a:r>
              <a:rPr lang="pt-BR" altLang="pt-BR" sz="2400" dirty="0" smtClean="0"/>
              <a:t>Tiro (</a:t>
            </a:r>
            <a:r>
              <a:rPr lang="pt-BR" altLang="pt-BR" sz="2400" dirty="0"/>
              <a:t>RVT) surge como uma solução tecnológica inovadora para superar as restrições ambientais e operacionais que limitam os exercícios de tiro naval nas áreas tradicionais, como o arquipélago de </a:t>
            </a:r>
            <a:r>
              <a:rPr lang="pt-BR" altLang="pt-BR" sz="2400" dirty="0" smtClean="0"/>
              <a:t>Alcatrazes [</a:t>
            </a:r>
            <a:r>
              <a:rPr lang="pt-BR" altLang="pt-BR" sz="2400" dirty="0"/>
              <a:t>1]. Esse projeto, encomendado pelo Centro de Apoio a Sistemas </a:t>
            </a:r>
            <a:r>
              <a:rPr lang="pt-BR" altLang="pt-BR" sz="2400" dirty="0" smtClean="0"/>
              <a:t>Operativos (</a:t>
            </a:r>
            <a:r>
              <a:rPr lang="pt-BR" altLang="pt-BR" sz="2400" dirty="0"/>
              <a:t>CASOP) ao Instituto de Pesquisas da </a:t>
            </a:r>
            <a:r>
              <a:rPr lang="pt-BR" altLang="pt-BR" sz="2400" dirty="0" smtClean="0"/>
              <a:t>Marinha (</a:t>
            </a:r>
            <a:r>
              <a:rPr lang="pt-BR" altLang="pt-BR" sz="2400" dirty="0"/>
              <a:t>IPqM), visa recriar o ambiente de treinamento com alto grau de realismo utilizando tecnologias como cartas eletrônicas e a possibilidade da incorporação de realidade virtual e aumentada.</a:t>
            </a:r>
          </a:p>
          <a:p>
            <a:pPr algn="just" eaLnBrk="1" hangingPunct="1"/>
            <a:r>
              <a:rPr lang="pt-BR" altLang="pt-BR" sz="2400" dirty="0"/>
              <a:t>O novo equipamento incorpora os aprendizados obtidos ao longo do projeto </a:t>
            </a:r>
            <a:r>
              <a:rPr lang="pt-BR" altLang="pt-BR" sz="2400" dirty="0" smtClean="0"/>
              <a:t>protótipo [</a:t>
            </a:r>
            <a:r>
              <a:rPr lang="pt-BR" altLang="pt-BR" sz="2400" dirty="0"/>
              <a:t>2], desenvolvido entre 2013 e 2019, no próprio CASOP. Conduzido pelo Grupo de Sistemas de </a:t>
            </a:r>
            <a:r>
              <a:rPr lang="pt-BR" altLang="pt-BR" sz="2400" dirty="0" smtClean="0"/>
              <a:t>Armas (</a:t>
            </a:r>
            <a:r>
              <a:rPr lang="pt-BR" altLang="pt-BR" sz="2400" dirty="0"/>
              <a:t>GSA), responsável pela parte mecânica, eletroeletrônica e de programação, tanto das Boias quanto do Dispositivo de Comunicação de </a:t>
            </a:r>
            <a:r>
              <a:rPr lang="pt-BR" altLang="pt-BR" sz="2400" dirty="0" smtClean="0"/>
              <a:t>Bordo (</a:t>
            </a:r>
            <a:r>
              <a:rPr lang="pt-BR" altLang="pt-BR" sz="2400" dirty="0"/>
              <a:t>DCB) e do Grupo de Sistemas </a:t>
            </a:r>
            <a:r>
              <a:rPr lang="pt-BR" altLang="pt-BR" sz="2400" dirty="0" smtClean="0"/>
              <a:t>Digitais (</a:t>
            </a:r>
            <a:r>
              <a:rPr lang="pt-BR" altLang="pt-BR" sz="2400" dirty="0"/>
              <a:t>GSD), incumbido de  implementar a programação da Estação de </a:t>
            </a:r>
            <a:r>
              <a:rPr lang="pt-BR" altLang="pt-BR" sz="2400" dirty="0" smtClean="0"/>
              <a:t>Operação (</a:t>
            </a:r>
            <a:r>
              <a:rPr lang="pt-BR" altLang="pt-BR" sz="2400" dirty="0"/>
              <a:t>EO), que serve </a:t>
            </a:r>
            <a:r>
              <a:rPr lang="pt-BR" altLang="pt-BR" sz="2400" dirty="0" smtClean="0"/>
              <a:t>de interface homem-máquina (IHM) </a:t>
            </a:r>
            <a:r>
              <a:rPr lang="pt-BR" altLang="pt-BR" sz="2400" dirty="0"/>
              <a:t>e executa o algoritmo de triangulação.</a:t>
            </a:r>
          </a:p>
          <a:p>
            <a:pPr algn="just" eaLnBrk="1" hangingPunct="1"/>
            <a:r>
              <a:rPr lang="pt-BR" altLang="pt-BR" sz="2400" dirty="0"/>
              <a:t>Inicialmente é apresentada uma visão conceitual do projeto, depois o equipamento real em teste de mar, seguido de dados coletados durante o teste, trabalhos futuros e conclusões</a:t>
            </a:r>
            <a:r>
              <a:rPr lang="pt-BR" altLang="pt-BR" sz="2400" dirty="0" smtClean="0"/>
              <a:t>.</a:t>
            </a:r>
          </a:p>
          <a:p>
            <a:pPr algn="just" eaLnBrk="1" hangingPunct="1"/>
            <a:endParaRPr lang="pt-BR" altLang="pt-BR" sz="1000" dirty="0"/>
          </a:p>
          <a:p>
            <a:pPr algn="just" eaLnBrk="1" hangingPunct="1"/>
            <a:r>
              <a:rPr lang="pt-BR" altLang="pt-BR" sz="2400" b="1" dirty="0"/>
              <a:t>II. VISÃO GERAL DA RAIA VIRTUAL DE TIRO</a:t>
            </a:r>
          </a:p>
          <a:p>
            <a:pPr algn="just" eaLnBrk="1" hangingPunct="1"/>
            <a:endParaRPr lang="pt-BR" altLang="pt-BR" sz="2400" b="1" dirty="0"/>
          </a:p>
          <a:p>
            <a:pPr algn="just" eaLnBrk="1" hangingPunct="1"/>
            <a:r>
              <a:rPr lang="pt-BR" altLang="pt-BR" sz="2400" dirty="0" smtClean="0"/>
              <a:t>A Figura 1 apresenta uma visão geral da operação da RVT em alto mar. O sistema completo é composto por cinco boias, um Dispositivo de Comunicação de Bordo (DCB) e uma Estação de Operação (EO). As cinco boias estão posicionadas em torno da área na qual um navio artilheiro realiza disparos de canhão. Cada boia possui alimentação, central de processamento, sensor acústico, comunicação via rádio e receptor de sistema de posicionamento via satélite. A Figura 2 apresenta uma das boias do sistema, com comprimento total de 3,5 m e peso de 22 kg.</a:t>
            </a:r>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smtClean="0"/>
          </a:p>
          <a:p>
            <a:pPr algn="just" eaLnBrk="1" hangingPunct="1"/>
            <a:r>
              <a:rPr lang="pt-BR" altLang="pt-BR" sz="2400" dirty="0"/>
              <a:t>As boias detectam o som da queda de um projetil que se propaga através da água, sensibilizando seus respectivos hidrofones em instantes de tempo diferentes. A partir desta detecção, </a:t>
            </a:r>
            <a:r>
              <a:rPr lang="pt-BR" altLang="pt-BR" sz="2400" dirty="0" smtClean="0"/>
              <a:t>a boia </a:t>
            </a:r>
            <a:r>
              <a:rPr lang="pt-BR" altLang="pt-BR" sz="2400" dirty="0"/>
              <a:t>transmite via rádio, para o DCB, sua posição georreferenciada, com a marcação temporal, obtida </a:t>
            </a:r>
            <a:r>
              <a:rPr lang="pt-BR" altLang="pt-BR" sz="2400" dirty="0" smtClean="0"/>
              <a:t>por </a:t>
            </a:r>
            <a:r>
              <a:rPr lang="pt-BR" altLang="pt-BR" sz="2400" dirty="0"/>
              <a:t>referência via satélite. O DCB então repassa essas informações à </a:t>
            </a:r>
            <a:r>
              <a:rPr lang="pt-BR" altLang="pt-BR" sz="2400" dirty="0" smtClean="0"/>
              <a:t>EO, </a:t>
            </a:r>
            <a:r>
              <a:rPr lang="pt-BR" altLang="pt-BR" sz="2400" dirty="0"/>
              <a:t>onde é calculada e disponibilizada a estimativa da localização do ponto de </a:t>
            </a:r>
            <a:r>
              <a:rPr lang="pt-BR" altLang="pt-BR" sz="2400" dirty="0" smtClean="0"/>
              <a:t>queda (</a:t>
            </a:r>
            <a:r>
              <a:rPr lang="pt-BR" altLang="pt-BR" sz="2400" i="1" dirty="0" smtClean="0"/>
              <a:t>splash</a:t>
            </a:r>
            <a:r>
              <a:rPr lang="pt-BR" altLang="pt-BR" sz="2400" dirty="0"/>
              <a:t>) do projetil</a:t>
            </a:r>
            <a:r>
              <a:rPr lang="pt-BR" altLang="pt-BR" sz="2400" dirty="0" smtClean="0"/>
              <a:t>.</a:t>
            </a:r>
            <a:endParaRPr lang="pt-BR" altLang="pt-BR" sz="2400" dirty="0"/>
          </a:p>
          <a:p>
            <a:pPr algn="just" eaLnBrk="1" hangingPunct="1"/>
            <a:endParaRPr lang="pt-BR" altLang="pt-BR" sz="2400" dirty="0"/>
          </a:p>
          <a:p>
            <a:pPr algn="just" eaLnBrk="1" hangingPunct="1"/>
            <a:r>
              <a:rPr lang="pt-BR" altLang="pt-BR" sz="2400" b="1" dirty="0" smtClean="0"/>
              <a:t>III. </a:t>
            </a:r>
            <a:r>
              <a:rPr lang="pt-BR" altLang="pt-BR" sz="2400" b="1" dirty="0"/>
              <a:t>TESTES DE MAR DA RAIA VIRTUAL DE TIRO</a:t>
            </a:r>
            <a:endParaRPr lang="pt-BR" altLang="pt-BR" sz="2400" b="1" dirty="0" smtClean="0"/>
          </a:p>
          <a:p>
            <a:pPr algn="just" eaLnBrk="1" hangingPunct="1"/>
            <a:endParaRPr lang="pt-BR" altLang="pt-BR" sz="2400" b="1" dirty="0"/>
          </a:p>
          <a:p>
            <a:pPr algn="just" eaLnBrk="1" hangingPunct="1"/>
            <a:r>
              <a:rPr lang="pt-BR" altLang="pt-BR" sz="2400" dirty="0" smtClean="0"/>
              <a:t>A Figura 3 apresenta o conjunto das cinco boias embarcadas em bote para lançamento ao mar em etapa de preparação de teste </a:t>
            </a:r>
            <a:r>
              <a:rPr lang="pt-BR" altLang="pt-BR" sz="2400" dirty="0"/>
              <a:t>operativo. A </a:t>
            </a:r>
            <a:r>
              <a:rPr lang="pt-BR" altLang="pt-BR" sz="2400" dirty="0" smtClean="0"/>
              <a:t>Figura 4 </a:t>
            </a:r>
            <a:r>
              <a:rPr lang="pt-BR" altLang="pt-BR" sz="2400" dirty="0"/>
              <a:t>apresenta uma das boias operando em alto mar</a:t>
            </a:r>
            <a:r>
              <a:rPr lang="pt-BR" altLang="pt-BR" sz="2400" dirty="0" smtClean="0"/>
              <a:t>.</a:t>
            </a:r>
          </a:p>
          <a:p>
            <a:pPr algn="just" eaLnBrk="1" hangingPunct="1"/>
            <a:endParaRPr lang="pt-BR" altLang="pt-BR" sz="2400" dirty="0" smtClean="0"/>
          </a:p>
          <a:p>
            <a:pPr algn="just" eaLnBrk="1" hangingPunct="1"/>
            <a:endParaRPr lang="pt-BR" altLang="pt-BR" sz="2400" dirty="0"/>
          </a:p>
          <a:p>
            <a:pPr algn="just" eaLnBrk="1" hangingPunct="1"/>
            <a:endParaRPr lang="pt-BR" altLang="pt-BR" sz="2400" dirty="0"/>
          </a:p>
          <a:p>
            <a:pPr algn="just" eaLnBrk="1" hangingPunct="1"/>
            <a:endParaRPr lang="pt-BR" altLang="pt-BR" sz="2400" dirty="0" smtClean="0"/>
          </a:p>
          <a:p>
            <a:pPr algn="just" eaLnBrk="1" hangingPunct="1"/>
            <a:endParaRPr lang="pt-BR" altLang="pt-BR" sz="2400" dirty="0" smtClean="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smtClean="0"/>
          </a:p>
          <a:p>
            <a:pPr algn="just" eaLnBrk="1" hangingPunct="1"/>
            <a:endParaRPr lang="pt-BR" altLang="pt-BR" sz="2400" dirty="0" smtClean="0"/>
          </a:p>
          <a:p>
            <a:pPr algn="just" eaLnBrk="1" hangingPunct="1"/>
            <a:endParaRPr lang="pt-BR" altLang="pt-BR" sz="2400" dirty="0" smtClean="0"/>
          </a:p>
          <a:p>
            <a:pPr algn="just" eaLnBrk="1" hangingPunct="1"/>
            <a:r>
              <a:rPr lang="pt-BR" altLang="pt-BR" sz="2400" dirty="0" smtClean="0"/>
              <a:t>A Figura 5 </a:t>
            </a:r>
            <a:r>
              <a:rPr lang="pt-BR" altLang="pt-BR" sz="2400" dirty="0"/>
              <a:t>apresenta um canhão de </a:t>
            </a:r>
            <a:r>
              <a:rPr lang="pt-BR" altLang="pt-BR" sz="2400" dirty="0" smtClean="0"/>
              <a:t>4,5 pol </a:t>
            </a:r>
            <a:r>
              <a:rPr lang="pt-BR" altLang="pt-BR" sz="2400" dirty="0"/>
              <a:t>logo após o disparo, durante realização de teste de mar da RVT</a:t>
            </a:r>
            <a:r>
              <a:rPr lang="pt-BR" altLang="pt-BR" sz="2400" dirty="0" smtClean="0"/>
              <a:t>. A Figura 6 apresenta o momento do </a:t>
            </a:r>
            <a:r>
              <a:rPr lang="pt-BR" altLang="pt-BR" sz="2400" i="1" dirty="0" smtClean="0"/>
              <a:t>splash</a:t>
            </a:r>
            <a:r>
              <a:rPr lang="pt-BR" altLang="pt-BR" sz="2400" dirty="0" smtClean="0"/>
              <a:t> causado pelo impacto da granada na água. A Figura 7 apresenta uma visualização da IHM, incorporada na EO.</a:t>
            </a:r>
          </a:p>
          <a:p>
            <a:pPr algn="just" eaLnBrk="1" hangingPunct="1"/>
            <a:endParaRPr lang="pt-BR" altLang="pt-BR" sz="2400" dirty="0"/>
          </a:p>
          <a:p>
            <a:pPr algn="just" eaLnBrk="1" hangingPunct="1"/>
            <a:endParaRPr lang="pt-BR" altLang="pt-BR" sz="2400" dirty="0" smtClean="0"/>
          </a:p>
          <a:p>
            <a:pPr algn="just" eaLnBrk="1" hangingPunct="1"/>
            <a:endParaRPr lang="pt-BR" altLang="pt-BR" sz="2400" dirty="0" smtClean="0"/>
          </a:p>
          <a:p>
            <a:pPr algn="just" eaLnBrk="1" hangingPunct="1"/>
            <a:endParaRPr lang="pt-BR" altLang="pt-BR" sz="2400" dirty="0"/>
          </a:p>
          <a:p>
            <a:pPr algn="just" eaLnBrk="1" hangingPunct="1"/>
            <a:endParaRPr lang="pt-BR" altLang="pt-BR" sz="2400" dirty="0" smtClean="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p:txBody>
      </p:sp>
      <p:sp>
        <p:nvSpPr>
          <p:cNvPr id="4136" name="Text Box 728"/>
          <p:cNvSpPr txBox="1">
            <a:spLocks noChangeArrowheads="1"/>
          </p:cNvSpPr>
          <p:nvPr/>
        </p:nvSpPr>
        <p:spPr bwMode="auto">
          <a:xfrm>
            <a:off x="16562387" y="11161515"/>
            <a:ext cx="14619600" cy="27946800"/>
          </a:xfrm>
          <a:prstGeom prst="rect">
            <a:avLst/>
          </a:prstGeom>
          <a:solidFill>
            <a:schemeClr val="bg1"/>
          </a:solidFill>
          <a:ln w="3175">
            <a:solidFill>
              <a:schemeClr val="tx1"/>
            </a:solidFill>
            <a:miter lim="800000"/>
            <a:headEnd/>
            <a:tailEnd/>
          </a:ln>
        </p:spPr>
        <p:txBody>
          <a:bodyPr>
            <a:spAutoFit/>
          </a:bodyPr>
          <a:lstStyle>
            <a:lvl1pPr indent="266700">
              <a:defRPr sz="13700">
                <a:solidFill>
                  <a:schemeClr val="tx1"/>
                </a:solidFill>
                <a:latin typeface="Arial" charset="0"/>
              </a:defRPr>
            </a:lvl1pPr>
            <a:lvl2pPr>
              <a:defRPr sz="12000">
                <a:solidFill>
                  <a:schemeClr val="tx1"/>
                </a:solidFill>
                <a:latin typeface="Arial" charset="0"/>
              </a:defRPr>
            </a:lvl2pPr>
            <a:lvl3pPr>
              <a:defRPr sz="10300">
                <a:solidFill>
                  <a:schemeClr val="tx1"/>
                </a:solidFill>
                <a:latin typeface="Arial" charset="0"/>
              </a:defRPr>
            </a:lvl3pPr>
            <a:lvl4pPr>
              <a:defRPr sz="8600">
                <a:solidFill>
                  <a:schemeClr val="tx1"/>
                </a:solidFill>
                <a:latin typeface="Arial" charset="0"/>
              </a:defRPr>
            </a:lvl4pPr>
            <a:lvl5pPr>
              <a:defRPr sz="8600">
                <a:solidFill>
                  <a:schemeClr val="tx1"/>
                </a:solidFill>
                <a:latin typeface="Arial" charset="0"/>
              </a:defRPr>
            </a:lvl5pPr>
            <a:lvl6pPr indent="-976313" eaLnBrk="0" hangingPunct="0">
              <a:defRPr sz="8600">
                <a:solidFill>
                  <a:schemeClr val="tx1"/>
                </a:solidFill>
                <a:latin typeface="Arial" charset="0"/>
              </a:defRPr>
            </a:lvl6pPr>
            <a:lvl7pPr indent="-976313" eaLnBrk="0" hangingPunct="0">
              <a:defRPr sz="8600">
                <a:solidFill>
                  <a:schemeClr val="tx1"/>
                </a:solidFill>
                <a:latin typeface="Arial" charset="0"/>
              </a:defRPr>
            </a:lvl7pPr>
            <a:lvl8pPr indent="-976313" eaLnBrk="0" hangingPunct="0">
              <a:defRPr sz="8600">
                <a:solidFill>
                  <a:schemeClr val="tx1"/>
                </a:solidFill>
                <a:latin typeface="Arial" charset="0"/>
              </a:defRPr>
            </a:lvl8pPr>
            <a:lvl9pPr indent="-976313" eaLnBrk="0" hangingPunct="0">
              <a:defRPr sz="8600">
                <a:solidFill>
                  <a:schemeClr val="tx1"/>
                </a:solidFill>
                <a:latin typeface="Arial" charset="0"/>
              </a:defRPr>
            </a:lvl9pPr>
          </a:lstStyle>
          <a:p>
            <a:pPr algn="just" eaLnBrk="1" hangingPunct="1"/>
            <a:r>
              <a:rPr lang="pt-BR" altLang="pt-BR" sz="2400" b="1" dirty="0"/>
              <a:t>IV. DADOS COLETADOS</a:t>
            </a:r>
            <a:endParaRPr lang="pt-BR" altLang="pt-BR" sz="2400" b="1" dirty="0" smtClean="0"/>
          </a:p>
          <a:p>
            <a:pPr algn="just" eaLnBrk="1" hangingPunct="1"/>
            <a:endParaRPr lang="pt-BR" altLang="pt-BR" sz="2400" dirty="0"/>
          </a:p>
          <a:p>
            <a:pPr algn="just" eaLnBrk="1" hangingPunct="1"/>
            <a:r>
              <a:rPr lang="pt-BR" altLang="pt-BR" sz="2400" dirty="0"/>
              <a:t>A realização dos testes de mar é fundamental para a coleta de dados acústicos com o objetivo de desenvolver o algoritmo de detecção do </a:t>
            </a:r>
            <a:r>
              <a:rPr lang="pt-BR" altLang="pt-BR" sz="2400" i="1" dirty="0" smtClean="0"/>
              <a:t>splash</a:t>
            </a:r>
            <a:r>
              <a:rPr lang="pt-BR" altLang="pt-BR" sz="2400" dirty="0" smtClean="0"/>
              <a:t> dos diferentes tipos de granadas empregadas pela Marinha. </a:t>
            </a:r>
            <a:r>
              <a:rPr lang="pt-BR" altLang="pt-BR" sz="2400" dirty="0"/>
              <a:t>As Figuras 8 e 9 mostram os perfis de áudio no domínio do tempo e da frequência para os </a:t>
            </a:r>
            <a:r>
              <a:rPr lang="pt-BR" altLang="pt-BR" sz="2400" i="1" dirty="0"/>
              <a:t>splashes</a:t>
            </a:r>
            <a:r>
              <a:rPr lang="pt-BR" altLang="pt-BR" sz="2400" dirty="0"/>
              <a:t> de uma granada ExSup (exercício) e uma granada GAE (explosiva), respectivamente. A Figura 10 ilustra um exemplo de ruído ambiente captado por uma das boias, que foi interpretado erroneamente como o </a:t>
            </a:r>
            <a:r>
              <a:rPr lang="pt-BR" altLang="pt-BR" sz="2400" i="1" dirty="0"/>
              <a:t>splash</a:t>
            </a:r>
            <a:r>
              <a:rPr lang="pt-BR" altLang="pt-BR" sz="2400" dirty="0"/>
              <a:t> de uma granada ExSup</a:t>
            </a:r>
            <a:r>
              <a:rPr lang="pt-BR" altLang="pt-BR" sz="2400" dirty="0" smtClean="0"/>
              <a:t>. As aquisições sonoras que geraram as imagens das figuras 8 a 10 têm </a:t>
            </a:r>
            <a:r>
              <a:rPr lang="pt-BR" altLang="pt-BR" sz="2400" dirty="0" smtClean="0"/>
              <a:t>0,5 </a:t>
            </a:r>
            <a:r>
              <a:rPr lang="pt-BR" altLang="pt-BR" sz="2400" dirty="0" smtClean="0"/>
              <a:t>s de duração, digitalização a 8 ksps e resolução de 16 bits.</a:t>
            </a:r>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dirty="0"/>
          </a:p>
          <a:p>
            <a:pPr algn="just" eaLnBrk="1" hangingPunct="1"/>
            <a:endParaRPr lang="pt-BR" altLang="pt-BR" sz="2400" b="1" dirty="0" smtClean="0"/>
          </a:p>
          <a:p>
            <a:pPr algn="just" eaLnBrk="1" hangingPunct="1"/>
            <a:endParaRPr lang="pt-BR" altLang="pt-BR" sz="2400" b="1" dirty="0"/>
          </a:p>
          <a:p>
            <a:pPr algn="just" eaLnBrk="1" hangingPunct="1"/>
            <a:endParaRPr lang="pt-BR" altLang="pt-BR" sz="2400" b="1" dirty="0" smtClean="0"/>
          </a:p>
          <a:p>
            <a:pPr algn="just" eaLnBrk="1" hangingPunct="1"/>
            <a:endParaRPr lang="pt-BR" altLang="pt-BR" sz="2400" b="1" dirty="0" smtClean="0"/>
          </a:p>
          <a:p>
            <a:pPr algn="just" eaLnBrk="1" hangingPunct="1"/>
            <a:endParaRPr lang="pt-BR" altLang="pt-BR" sz="2400" b="1" dirty="0"/>
          </a:p>
          <a:p>
            <a:pPr algn="just" eaLnBrk="1" hangingPunct="1"/>
            <a:endParaRPr lang="pt-BR" altLang="pt-BR" sz="2400" b="1" dirty="0" smtClean="0"/>
          </a:p>
          <a:p>
            <a:pPr algn="just" eaLnBrk="1" hangingPunct="1"/>
            <a:endParaRPr lang="pt-BR" altLang="pt-BR" sz="2400" b="1" dirty="0"/>
          </a:p>
          <a:p>
            <a:pPr algn="just" eaLnBrk="1" hangingPunct="1"/>
            <a:endParaRPr lang="pt-BR" altLang="pt-BR" sz="2400" b="1" dirty="0" smtClean="0"/>
          </a:p>
          <a:p>
            <a:pPr algn="just" eaLnBrk="1" hangingPunct="1"/>
            <a:endParaRPr lang="pt-BR" altLang="pt-BR" sz="2400" b="1" dirty="0" smtClean="0"/>
          </a:p>
          <a:p>
            <a:pPr algn="just" eaLnBrk="1" hangingPunct="1"/>
            <a:endParaRPr lang="pt-BR" altLang="pt-BR" sz="2400" b="1" dirty="0"/>
          </a:p>
          <a:p>
            <a:pPr algn="just" eaLnBrk="1" hangingPunct="1"/>
            <a:endParaRPr lang="pt-BR" altLang="pt-BR" sz="2400" b="1" dirty="0" smtClean="0"/>
          </a:p>
          <a:p>
            <a:pPr algn="just" eaLnBrk="1" hangingPunct="1"/>
            <a:endParaRPr lang="pt-BR" altLang="pt-BR" sz="2400" b="1" dirty="0" smtClean="0"/>
          </a:p>
          <a:p>
            <a:pPr algn="just" eaLnBrk="1" hangingPunct="1"/>
            <a:endParaRPr lang="pt-BR" altLang="pt-BR" sz="2400" b="1" dirty="0"/>
          </a:p>
          <a:p>
            <a:pPr algn="just" eaLnBrk="1" hangingPunct="1"/>
            <a:r>
              <a:rPr lang="pt-BR" altLang="pt-BR" sz="2400" b="1" dirty="0" smtClean="0"/>
              <a:t>V. TRABALHOS FUTUROS</a:t>
            </a:r>
            <a:endParaRPr lang="pt-BR" altLang="pt-BR" sz="2400" b="1" dirty="0"/>
          </a:p>
          <a:p>
            <a:pPr algn="just" eaLnBrk="1" hangingPunct="1"/>
            <a:endParaRPr lang="pt-BR" altLang="pt-BR" sz="2400" b="1" dirty="0" smtClean="0"/>
          </a:p>
          <a:p>
            <a:pPr algn="just" eaLnBrk="1" hangingPunct="1"/>
            <a:r>
              <a:rPr lang="pt-BR" altLang="pt-BR" sz="2400" dirty="0" smtClean="0"/>
              <a:t>O projeto RVT, por ser uma primeira versão em desenvolvimento, permite uma vasta gama de aprimoramentos, tanto na programação e funcionalidades da EO, quanto do sistema embarcado nas boias e DCB. Quanto ao algoritmo implementado nas boias, os dados acústicos obtidos nos testes de mar estão em análise, subsidiando o desenvolvimento e refinamento do algoritmo de detecção de </a:t>
            </a:r>
            <a:r>
              <a:rPr lang="pt-BR" altLang="pt-BR" sz="2400" i="1" dirty="0" err="1" smtClean="0"/>
              <a:t>splash</a:t>
            </a:r>
            <a:r>
              <a:rPr lang="pt-BR" altLang="pt-BR" sz="2400" dirty="0" smtClean="0"/>
              <a:t>. Um novo teste de mar deve validar o trabalho realizado até a presente data.</a:t>
            </a:r>
          </a:p>
          <a:p>
            <a:pPr algn="just" eaLnBrk="1" hangingPunct="1"/>
            <a:r>
              <a:rPr lang="pt-BR" altLang="pt-BR" sz="2400" dirty="0" smtClean="0"/>
              <a:t>Novas funcionalidades também podem ser incorporadas à IHM, como descarte de marcações espúrias de </a:t>
            </a:r>
            <a:r>
              <a:rPr lang="pt-BR" altLang="pt-BR" sz="2400" i="1" dirty="0" smtClean="0"/>
              <a:t>splash</a:t>
            </a:r>
            <a:r>
              <a:rPr lang="pt-BR" altLang="pt-BR" sz="2400" dirty="0" smtClean="0"/>
              <a:t>, configuração para operação com 3, 4 ou 5 boias e até o uso de cenários 3D, aumentando o realismo dos exercícios de tiro naval.</a:t>
            </a:r>
          </a:p>
          <a:p>
            <a:pPr algn="just" eaLnBrk="1" hangingPunct="1"/>
            <a:endParaRPr lang="pt-BR" altLang="pt-BR" sz="2400" b="1" dirty="0"/>
          </a:p>
          <a:p>
            <a:pPr algn="just" eaLnBrk="1" hangingPunct="1"/>
            <a:r>
              <a:rPr lang="pt-BR" altLang="pt-BR" sz="2400" b="1" dirty="0"/>
              <a:t>V</a:t>
            </a:r>
            <a:r>
              <a:rPr lang="pt-BR" altLang="pt-BR" sz="2400" b="1" dirty="0" smtClean="0"/>
              <a:t>I</a:t>
            </a:r>
            <a:r>
              <a:rPr lang="pt-BR" altLang="pt-BR" sz="2400" b="1" dirty="0"/>
              <a:t>. CONCLUSÃO</a:t>
            </a:r>
          </a:p>
          <a:p>
            <a:pPr algn="just" eaLnBrk="1" hangingPunct="1"/>
            <a:endParaRPr lang="pt-BR" altLang="pt-BR" sz="2400" b="1" dirty="0"/>
          </a:p>
          <a:p>
            <a:pPr algn="just" eaLnBrk="1" hangingPunct="1"/>
            <a:r>
              <a:rPr lang="pt-BR" altLang="pt-BR" sz="2400" dirty="0" smtClean="0"/>
              <a:t>Até o presente momento do desenvolvimento, ficou claro que o maior desafio a ser superado é a concepção do algoritmo de detecção de </a:t>
            </a:r>
            <a:r>
              <a:rPr lang="pt-BR" altLang="pt-BR" sz="2400" i="1" dirty="0" smtClean="0"/>
              <a:t>splash</a:t>
            </a:r>
            <a:r>
              <a:rPr lang="pt-BR" altLang="pt-BR" sz="2400" dirty="0" smtClean="0"/>
              <a:t>, principalmente em se tratando de exercícios de tiro naval empregando granadas ExSup. As boias operam no ambiente marinho, sujeitas à uma enorme gama de ruídos ambientais e outros produzidos pelo próprio equipamento, muitos deles com perfis semelhantes aos de um </a:t>
            </a:r>
            <a:r>
              <a:rPr lang="pt-BR" altLang="pt-BR" sz="2400" i="1" dirty="0" err="1" smtClean="0"/>
              <a:t>splash</a:t>
            </a:r>
            <a:r>
              <a:rPr lang="pt-BR" altLang="pt-BR" sz="2400" i="1" dirty="0" smtClean="0"/>
              <a:t>.</a:t>
            </a:r>
            <a:endParaRPr lang="pt-BR" altLang="pt-BR" sz="2400" dirty="0"/>
          </a:p>
          <a:p>
            <a:pPr algn="just" eaLnBrk="1" hangingPunct="1"/>
            <a:r>
              <a:rPr lang="pt-BR" altLang="pt-BR" sz="2400" dirty="0" smtClean="0"/>
              <a:t>Independentemente dos aprimoramentos a serem incorporados ao algoritmo de detecção, o IPqM já demonstrou que é capaz de suprir à Marinha do Brasil um equipamento confiável, capaz de realizar gravações ambientais enquanto mantém-se em operação e é monitorado/controlado remotamente.</a:t>
            </a:r>
            <a:endParaRPr lang="pt-BR" altLang="pt-BR" sz="2400" dirty="0"/>
          </a:p>
          <a:p>
            <a:pPr algn="just" eaLnBrk="1" hangingPunct="1"/>
            <a:r>
              <a:rPr lang="pt-BR" altLang="pt-BR" sz="2400" dirty="0"/>
              <a:t>Superados estes desafios computacionais e ocorrendo a efetiva incorporação da RVT aos meios operativos, a Marinha do Brasil ganhará: 1 - Flexibilidade Operacional, uma vez que </a:t>
            </a:r>
            <a:r>
              <a:rPr lang="pt-BR" altLang="pt-BR" sz="2400" dirty="0" smtClean="0"/>
              <a:t>foi gerada a capacidade para </a:t>
            </a:r>
            <a:r>
              <a:rPr lang="pt-BR" altLang="pt-BR" sz="2400" dirty="0"/>
              <a:t>a realização de exercícios em qualquer região das Águas Jurisdicionais </a:t>
            </a:r>
            <a:r>
              <a:rPr lang="pt-BR" altLang="pt-BR" sz="2400" dirty="0" smtClean="0"/>
              <a:t>Brasileiras (</a:t>
            </a:r>
            <a:r>
              <a:rPr lang="pt-BR" altLang="pt-BR" sz="2400" dirty="0"/>
              <a:t>AJB). 2 - Redução de Impactos Ambientais, com a eliminação da necessidade de utilizar áreas ecologicamente sensíveis, como Alcatrazes, para treinamentos. 3 - Realismo nos Exercícios, pois a tecnologia proporciona um alto nível de realismo, essencial para a preparação dos meios operativos da Esquadra</a:t>
            </a:r>
            <a:r>
              <a:rPr lang="pt-BR" altLang="pt-BR" sz="2400" dirty="0" smtClean="0"/>
              <a:t>.</a:t>
            </a:r>
          </a:p>
          <a:p>
            <a:pPr algn="just" eaLnBrk="1" hangingPunct="1"/>
            <a:endParaRPr lang="pt-BR" altLang="pt-BR" sz="2400" b="1" dirty="0"/>
          </a:p>
          <a:p>
            <a:pPr algn="just" eaLnBrk="1" hangingPunct="1"/>
            <a:endParaRPr lang="pt-BR" altLang="pt-BR" sz="2400" b="1" dirty="0" smtClean="0"/>
          </a:p>
          <a:p>
            <a:pPr algn="just" eaLnBrk="1" hangingPunct="1"/>
            <a:endParaRPr lang="pt-BR" altLang="pt-BR" sz="2400" b="1" dirty="0" smtClean="0"/>
          </a:p>
          <a:p>
            <a:pPr algn="just" eaLnBrk="1" hangingPunct="1"/>
            <a:endParaRPr lang="pt-BR" altLang="pt-BR" sz="2400" b="1" dirty="0"/>
          </a:p>
          <a:p>
            <a:pPr algn="just" eaLnBrk="1" hangingPunct="1"/>
            <a:endParaRPr lang="pt-BR" altLang="pt-BR" sz="2400" b="1" dirty="0" smtClean="0"/>
          </a:p>
          <a:p>
            <a:pPr algn="just" eaLnBrk="1" hangingPunct="1"/>
            <a:endParaRPr lang="pt-BR" altLang="pt-BR" sz="2400" b="1" dirty="0"/>
          </a:p>
          <a:p>
            <a:pPr algn="just" eaLnBrk="1" hangingPunct="1"/>
            <a:endParaRPr lang="pt-BR" altLang="pt-BR" sz="2400" b="1" dirty="0"/>
          </a:p>
          <a:p>
            <a:pPr algn="just" eaLnBrk="1" hangingPunct="1"/>
            <a:endParaRPr lang="pt-BR" altLang="pt-BR" sz="2400" b="1" dirty="0"/>
          </a:p>
          <a:p>
            <a:pPr algn="just" eaLnBrk="1" hangingPunct="1"/>
            <a:endParaRPr lang="pt-BR" altLang="pt-BR" sz="2400" b="1" dirty="0"/>
          </a:p>
          <a:p>
            <a:pPr algn="just" eaLnBrk="1" hangingPunct="1"/>
            <a:endParaRPr lang="pt-BR" altLang="pt-BR" sz="2400" b="1" dirty="0"/>
          </a:p>
          <a:p>
            <a:pPr algn="just" eaLnBrk="1" hangingPunct="1"/>
            <a:endParaRPr lang="pt-BR" altLang="pt-BR" sz="2400" b="1" dirty="0"/>
          </a:p>
          <a:p>
            <a:pPr algn="just" eaLnBrk="1" hangingPunct="1"/>
            <a:endParaRPr lang="pt-BR" altLang="pt-BR" sz="2400" b="1" dirty="0"/>
          </a:p>
          <a:p>
            <a:pPr algn="just" eaLnBrk="1" hangingPunct="1"/>
            <a:endParaRPr lang="pt-BR" altLang="pt-BR" sz="2400" b="1" dirty="0"/>
          </a:p>
          <a:p>
            <a:pPr algn="just" eaLnBrk="1" hangingPunct="1"/>
            <a:endParaRPr lang="pt-BR" altLang="pt-BR" sz="2400" b="1" dirty="0"/>
          </a:p>
          <a:p>
            <a:pPr algn="just" eaLnBrk="1" hangingPunct="1"/>
            <a:endParaRPr lang="pt-BR" altLang="pt-BR" sz="2400" b="1" dirty="0"/>
          </a:p>
          <a:p>
            <a:pPr algn="just" eaLnBrk="1" hangingPunct="1"/>
            <a:endParaRPr lang="pt-BR" altLang="pt-BR" sz="2400" b="1" dirty="0"/>
          </a:p>
        </p:txBody>
      </p:sp>
      <p:sp>
        <p:nvSpPr>
          <p:cNvPr id="4137" name="Rectangle 730"/>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38" name="Rectangle 732"/>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39" name="Rectangle 735"/>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40" name="Rectangle 737"/>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41" name="Rectangle 739"/>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42" name="Rectangle 741"/>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43" name="Rectangle 747"/>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44" name="Rectangle 762"/>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45" name="Rectangle 770"/>
          <p:cNvSpPr>
            <a:spLocks noChangeArrowheads="1"/>
          </p:cNvSpPr>
          <p:nvPr/>
        </p:nvSpPr>
        <p:spPr bwMode="auto">
          <a:xfrm>
            <a:off x="0" y="186864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46" name="Rectangle 772"/>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47" name="Text Box 814"/>
          <p:cNvSpPr txBox="1">
            <a:spLocks noChangeArrowheads="1"/>
          </p:cNvSpPr>
          <p:nvPr/>
        </p:nvSpPr>
        <p:spPr bwMode="auto">
          <a:xfrm>
            <a:off x="1296988" y="4435475"/>
            <a:ext cx="29738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700">
                <a:solidFill>
                  <a:schemeClr val="tx1"/>
                </a:solidFill>
                <a:latin typeface="Arial" charset="0"/>
              </a:defRPr>
            </a:lvl1pPr>
            <a:lvl2pPr>
              <a:defRPr sz="12000">
                <a:solidFill>
                  <a:schemeClr val="tx1"/>
                </a:solidFill>
                <a:latin typeface="Arial" charset="0"/>
              </a:defRPr>
            </a:lvl2pPr>
            <a:lvl3pPr>
              <a:defRPr sz="10300">
                <a:solidFill>
                  <a:schemeClr val="tx1"/>
                </a:solidFill>
                <a:latin typeface="Arial" charset="0"/>
              </a:defRPr>
            </a:lvl3pPr>
            <a:lvl4pPr>
              <a:defRPr sz="8600">
                <a:solidFill>
                  <a:schemeClr val="tx1"/>
                </a:solidFill>
                <a:latin typeface="Arial" charset="0"/>
              </a:defRPr>
            </a:lvl4pPr>
            <a:lvl5pPr>
              <a:defRPr sz="8600">
                <a:solidFill>
                  <a:schemeClr val="tx1"/>
                </a:solidFill>
                <a:latin typeface="Arial" charset="0"/>
              </a:defRPr>
            </a:lvl5pPr>
            <a:lvl6pPr indent="-976313" eaLnBrk="0" hangingPunct="0">
              <a:defRPr sz="8600">
                <a:solidFill>
                  <a:schemeClr val="tx1"/>
                </a:solidFill>
                <a:latin typeface="Arial" charset="0"/>
              </a:defRPr>
            </a:lvl6pPr>
            <a:lvl7pPr indent="-976313" eaLnBrk="0" hangingPunct="0">
              <a:defRPr sz="8600">
                <a:solidFill>
                  <a:schemeClr val="tx1"/>
                </a:solidFill>
                <a:latin typeface="Arial" charset="0"/>
              </a:defRPr>
            </a:lvl7pPr>
            <a:lvl8pPr indent="-976313" eaLnBrk="0" hangingPunct="0">
              <a:defRPr sz="8600">
                <a:solidFill>
                  <a:schemeClr val="tx1"/>
                </a:solidFill>
                <a:latin typeface="Arial" charset="0"/>
              </a:defRPr>
            </a:lvl8pPr>
            <a:lvl9pPr indent="-976313" eaLnBrk="0" hangingPunct="0">
              <a:defRPr sz="8600">
                <a:solidFill>
                  <a:schemeClr val="tx1"/>
                </a:solidFill>
                <a:latin typeface="Arial" charset="0"/>
              </a:defRPr>
            </a:lvl9pPr>
          </a:lstStyle>
          <a:p>
            <a:pPr algn="ctr" defTabSz="3908425" eaLnBrk="1" hangingPunct="1">
              <a:lnSpc>
                <a:spcPct val="60000"/>
              </a:lnSpc>
              <a:spcBef>
                <a:spcPct val="50000"/>
              </a:spcBef>
            </a:pPr>
            <a:r>
              <a:rPr lang="pt-BR" altLang="pt-BR" sz="6000" dirty="0" smtClean="0"/>
              <a:t>Desenvolvimento de uma Raia Virtual de Tiro para a Marinha do Brasil</a:t>
            </a:r>
            <a:endParaRPr lang="pt-BR" altLang="pt-BR" sz="6000" dirty="0"/>
          </a:p>
        </p:txBody>
      </p:sp>
      <p:sp>
        <p:nvSpPr>
          <p:cNvPr id="4148" name="Text Box 815"/>
          <p:cNvSpPr txBox="1">
            <a:spLocks noChangeArrowheads="1"/>
          </p:cNvSpPr>
          <p:nvPr/>
        </p:nvSpPr>
        <p:spPr bwMode="auto">
          <a:xfrm>
            <a:off x="2344738" y="5472883"/>
            <a:ext cx="27911425"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700">
                <a:solidFill>
                  <a:schemeClr val="tx1"/>
                </a:solidFill>
                <a:latin typeface="Arial" charset="0"/>
              </a:defRPr>
            </a:lvl1pPr>
            <a:lvl2pPr marL="76200" indent="-76200">
              <a:defRPr sz="12000">
                <a:solidFill>
                  <a:schemeClr val="tx1"/>
                </a:solidFill>
                <a:latin typeface="Arial" charset="0"/>
              </a:defRPr>
            </a:lvl2pPr>
            <a:lvl3pPr>
              <a:defRPr sz="10300">
                <a:solidFill>
                  <a:schemeClr val="tx1"/>
                </a:solidFill>
                <a:latin typeface="Arial" charset="0"/>
              </a:defRPr>
            </a:lvl3pPr>
            <a:lvl4pPr>
              <a:defRPr sz="8600">
                <a:solidFill>
                  <a:schemeClr val="tx1"/>
                </a:solidFill>
                <a:latin typeface="Arial" charset="0"/>
              </a:defRPr>
            </a:lvl4pPr>
            <a:lvl5pPr>
              <a:defRPr sz="8600">
                <a:solidFill>
                  <a:schemeClr val="tx1"/>
                </a:solidFill>
                <a:latin typeface="Arial" charset="0"/>
              </a:defRPr>
            </a:lvl5pPr>
            <a:lvl6pPr indent="-976313" eaLnBrk="0" hangingPunct="0">
              <a:defRPr sz="8600">
                <a:solidFill>
                  <a:schemeClr val="tx1"/>
                </a:solidFill>
                <a:latin typeface="Arial" charset="0"/>
              </a:defRPr>
            </a:lvl6pPr>
            <a:lvl7pPr indent="-976313" eaLnBrk="0" hangingPunct="0">
              <a:defRPr sz="8600">
                <a:solidFill>
                  <a:schemeClr val="tx1"/>
                </a:solidFill>
                <a:latin typeface="Arial" charset="0"/>
              </a:defRPr>
            </a:lvl7pPr>
            <a:lvl8pPr indent="-976313" eaLnBrk="0" hangingPunct="0">
              <a:defRPr sz="8600">
                <a:solidFill>
                  <a:schemeClr val="tx1"/>
                </a:solidFill>
                <a:latin typeface="Arial" charset="0"/>
              </a:defRPr>
            </a:lvl8pPr>
            <a:lvl9pPr indent="-976313" eaLnBrk="0" hangingPunct="0">
              <a:defRPr sz="8600">
                <a:solidFill>
                  <a:schemeClr val="tx1"/>
                </a:solidFill>
                <a:latin typeface="Arial" charset="0"/>
              </a:defRPr>
            </a:lvl9pPr>
          </a:lstStyle>
          <a:p>
            <a:pPr algn="ctr" defTabSz="3908425" eaLnBrk="1" hangingPunct="1"/>
            <a:r>
              <a:rPr lang="pt-BR" altLang="pt-BR" sz="3600" b="1" dirty="0">
                <a:solidFill>
                  <a:schemeClr val="bg1"/>
                </a:solidFill>
              </a:rPr>
              <a:t>possível,</a:t>
            </a:r>
            <a:r>
              <a:rPr lang="pt-BR" altLang="pt-BR" sz="3600" b="1" dirty="0"/>
              <a:t>CMG(RM1) César Augusto Pinto Cruz³, CF(RM1) Eduardo Raposo³, CF(RM1-EN)</a:t>
            </a:r>
            <a:r>
              <a:rPr lang="pt-BR" altLang="pt-BR" sz="3600" b="1" dirty="0">
                <a:solidFill>
                  <a:schemeClr val="bg1"/>
                </a:solidFill>
              </a:rPr>
              <a:t> </a:t>
            </a:r>
            <a:r>
              <a:rPr lang="pt-BR" altLang="pt-BR" sz="3600" b="1" dirty="0"/>
              <a:t>Rubens Carvalho Silva Oliveira³,    Dr. José Gomes de Carvalho Júnior², SCNS Eduardo Bernsmüller¹, CC(EN) Emerson Coelho Mendoça¹, CT(EN) Thiago de Castro Turino¹, CT(EN) Diôgo Cavalcante Rodrigues Lopes¹, André Knegt Miranda², 1T(RM2-EN) Rodrigo Campello Tucunduva¹, </a:t>
            </a:r>
            <a:r>
              <a:rPr lang="pt-BR" altLang="pt-BR" sz="3600" b="1" dirty="0" smtClean="0"/>
              <a:t>Mayra Gomes Ferreira Mairinque </a:t>
            </a:r>
            <a:r>
              <a:rPr lang="pt-BR" altLang="pt-BR" sz="3600" b="1" dirty="0"/>
              <a:t>dos Santos¹, </a:t>
            </a:r>
            <a:r>
              <a:rPr lang="pt-BR" altLang="pt-BR" sz="3600" b="1" dirty="0" smtClean="0"/>
              <a:t>3ºSG-AM </a:t>
            </a:r>
            <a:r>
              <a:rPr lang="pt-BR" altLang="pt-BR" sz="3600" b="1" dirty="0"/>
              <a:t>Rodrigo Sorrilha Arruda¹, 3ºSG-ET Tiago de Góes Lopes¹, SCNI Eduardo Rodrigues da Conceição¹, SCNI Adalberto Soares da </a:t>
            </a:r>
            <a:r>
              <a:rPr lang="pt-BR" altLang="pt-BR" sz="3600" b="1" dirty="0" smtClean="0"/>
              <a:t>Conceição¹</a:t>
            </a:r>
            <a:r>
              <a:rPr lang="pt-BR" altLang="pt-BR" sz="3600" b="1" dirty="0"/>
              <a:t>, SCNI Daniel Ferraz de Castro³, SCNI Jacqueline Chiara Moura Karraz³</a:t>
            </a:r>
          </a:p>
          <a:p>
            <a:pPr algn="ctr" defTabSz="3908425" eaLnBrk="1" hangingPunct="1"/>
            <a:r>
              <a:rPr lang="pt-BR" altLang="pt-BR" sz="3200" dirty="0"/>
              <a:t>¹Grupo de Sistemas de Armas, IPqM; ²Grupo de Sistemas Digitais, IPqM; ³Centro de Apoio a Sistemas Operativos, CASOP</a:t>
            </a:r>
          </a:p>
          <a:p>
            <a:pPr lvl="1" algn="ctr" defTabSz="3908425" eaLnBrk="1" hangingPunct="1"/>
            <a:endParaRPr lang="pt-BR" altLang="pt-BR" sz="3600" dirty="0"/>
          </a:p>
        </p:txBody>
      </p:sp>
      <p:sp>
        <p:nvSpPr>
          <p:cNvPr id="4149" name="Rectangle 1025"/>
          <p:cNvSpPr>
            <a:spLocks noChangeArrowheads="1"/>
          </p:cNvSpPr>
          <p:nvPr/>
        </p:nvSpPr>
        <p:spPr bwMode="auto">
          <a:xfrm>
            <a:off x="0" y="1922780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50" name="Rectangle 1028"/>
          <p:cNvSpPr>
            <a:spLocks noChangeArrowheads="1"/>
          </p:cNvSpPr>
          <p:nvPr/>
        </p:nvSpPr>
        <p:spPr bwMode="auto">
          <a:xfrm>
            <a:off x="0" y="1925478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51" name="Rectangle 1030"/>
          <p:cNvSpPr>
            <a:spLocks noChangeArrowheads="1"/>
          </p:cNvSpPr>
          <p:nvPr/>
        </p:nvSpPr>
        <p:spPr bwMode="auto">
          <a:xfrm>
            <a:off x="0" y="192643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52" name="Rectangle 1032"/>
          <p:cNvSpPr>
            <a:spLocks noChangeArrowheads="1"/>
          </p:cNvSpPr>
          <p:nvPr/>
        </p:nvSpPr>
        <p:spPr bwMode="auto">
          <a:xfrm>
            <a:off x="0" y="19319875"/>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53" name="Rectangle 1034"/>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sp>
        <p:nvSpPr>
          <p:cNvPr id="4154" name="Rectangle 1036"/>
          <p:cNvSpPr>
            <a:spLocks noChangeArrowheads="1"/>
          </p:cNvSpPr>
          <p:nvPr/>
        </p:nvSpPr>
        <p:spPr bwMode="auto">
          <a:xfrm>
            <a:off x="0" y="1924843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pt-BR" altLang="pt-BR"/>
          </a:p>
        </p:txBody>
      </p:sp>
      <p:cxnSp>
        <p:nvCxnSpPr>
          <p:cNvPr id="4" name="Conector reto 3"/>
          <p:cNvCxnSpPr/>
          <p:nvPr/>
        </p:nvCxnSpPr>
        <p:spPr>
          <a:xfrm>
            <a:off x="16166306" y="11161515"/>
            <a:ext cx="0" cy="2794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6" name="Text Box 726"/>
          <p:cNvSpPr txBox="1">
            <a:spLocks noChangeArrowheads="1"/>
          </p:cNvSpPr>
          <p:nvPr/>
        </p:nvSpPr>
        <p:spPr bwMode="auto">
          <a:xfrm>
            <a:off x="16634074" y="35612291"/>
            <a:ext cx="14472989" cy="3416320"/>
          </a:xfrm>
          <a:prstGeom prst="rect">
            <a:avLst/>
          </a:prstGeom>
          <a:solidFill>
            <a:schemeClr val="bg1"/>
          </a:solidFill>
          <a:ln>
            <a:solidFill>
              <a:schemeClr val="tx1"/>
            </a:solidFill>
          </a:ln>
          <a:effectLst/>
        </p:spPr>
        <p:txBody>
          <a:bodyPr wrap="square" numCol="2">
            <a:spAutoFit/>
          </a:bodyPr>
          <a:lstStyle>
            <a:lvl1pPr indent="371475">
              <a:defRPr>
                <a:solidFill>
                  <a:schemeClr val="tx1"/>
                </a:solidFill>
                <a:latin typeface="Arial" panose="020B0604020202020204" pitchFamily="34" charset="0"/>
              </a:defRPr>
            </a:lvl1pPr>
            <a:lvl2pPr marL="72263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457200" indent="-457200" algn="just" eaLnBrk="1" hangingPunct="1">
              <a:buFont typeface="+mj-lt"/>
              <a:buAutoNum type="arabicPeriod"/>
              <a:defRPr/>
            </a:pPr>
            <a:r>
              <a:rPr lang="pt-BR" sz="2400" dirty="0"/>
              <a:t>BRASIL. Ministério da Defesa; Ministério Do </a:t>
            </a:r>
            <a:r>
              <a:rPr lang="pt-BR" sz="2400" dirty="0" smtClean="0"/>
              <a:t>Meio </a:t>
            </a:r>
            <a:r>
              <a:rPr lang="pt-BR" sz="2400" dirty="0"/>
              <a:t>Ambiente. Termo de Compromisso n. 711000/2008-001/00, de 28 agosto de 2008. Tem por objetivo conciliar os interesses da Segurança nacional e a proteção do ecossistema no Arquipélago de Alcatrazes […]. Diário Oficial da União, seção 2, Brasília, ano 221, n. 50, 18 nov. </a:t>
            </a:r>
            <a:r>
              <a:rPr lang="pt-BR" sz="2400" dirty="0" smtClean="0"/>
              <a:t>2012</a:t>
            </a:r>
            <a:r>
              <a:rPr lang="en-US" sz="2400" dirty="0" smtClean="0"/>
              <a:t>.</a:t>
            </a:r>
          </a:p>
          <a:p>
            <a:pPr marL="457200" indent="-457200" algn="just" eaLnBrk="1" hangingPunct="1">
              <a:buFont typeface="+mj-lt"/>
              <a:buAutoNum type="arabicPeriod"/>
              <a:defRPr/>
            </a:pPr>
            <a:r>
              <a:rPr lang="en-US" sz="2400" dirty="0" smtClean="0"/>
              <a:t>L</a:t>
            </a:r>
            <a:r>
              <a:rPr lang="en-US" sz="2400" dirty="0"/>
              <a:t>. </a:t>
            </a:r>
            <a:r>
              <a:rPr lang="en-US" sz="2400" dirty="0" err="1"/>
              <a:t>Padilha</a:t>
            </a:r>
            <a:r>
              <a:rPr lang="en-US" sz="2400" dirty="0"/>
              <a:t>, “</a:t>
            </a:r>
            <a:r>
              <a:rPr lang="pt-BR" sz="2400" dirty="0"/>
              <a:t>CASOP lança protótipo de boia do projeto da Raia Virtual de Tiro”, Revista Defesa Aérea &amp; Naval, </a:t>
            </a:r>
            <a:r>
              <a:rPr lang="en-US" sz="2400" dirty="0"/>
              <a:t> </a:t>
            </a:r>
            <a:r>
              <a:rPr lang="en-US" sz="2400" dirty="0" err="1"/>
              <a:t>Novembro</a:t>
            </a:r>
            <a:r>
              <a:rPr lang="en-US" sz="2400" dirty="0"/>
              <a:t> 2013. </a:t>
            </a:r>
            <a:r>
              <a:rPr lang="en-US" sz="2400" dirty="0" err="1"/>
              <a:t>Disponível</a:t>
            </a:r>
            <a:r>
              <a:rPr lang="en-US" sz="2400" dirty="0"/>
              <a:t> </a:t>
            </a:r>
            <a:r>
              <a:rPr lang="en-US" sz="2400" dirty="0" err="1"/>
              <a:t>em</a:t>
            </a:r>
            <a:r>
              <a:rPr lang="en-US" sz="2400" dirty="0"/>
              <a:t>: </a:t>
            </a:r>
            <a:r>
              <a:rPr lang="en-US" sz="2400" dirty="0">
                <a:hlinkClick r:id="rId3"/>
              </a:rPr>
              <a:t>https://www.defesaaereanaval.com.br/naval/casop-lanca-prototipo-de-boia-do-projeto-da-raia-virtual-de-tiro</a:t>
            </a:r>
            <a:r>
              <a:rPr lang="en-US" sz="2400" dirty="0"/>
              <a:t>. </a:t>
            </a:r>
            <a:r>
              <a:rPr lang="en-US" sz="2400" dirty="0" err="1"/>
              <a:t>Acesso</a:t>
            </a:r>
            <a:r>
              <a:rPr lang="en-US" sz="2400" dirty="0"/>
              <a:t> </a:t>
            </a:r>
            <a:r>
              <a:rPr lang="en-US" sz="2400" dirty="0" err="1"/>
              <a:t>em</a:t>
            </a:r>
            <a:r>
              <a:rPr lang="en-US" sz="2400" dirty="0"/>
              <a:t> 20/06/2024.</a:t>
            </a:r>
            <a:endParaRPr lang="pt-BR" sz="2400" dirty="0"/>
          </a:p>
          <a:p>
            <a:pPr marL="457200" indent="-457200" algn="just" eaLnBrk="1" hangingPunct="1">
              <a:buFont typeface="+mj-lt"/>
              <a:buAutoNum type="arabicPeriod"/>
              <a:defRPr/>
            </a:pPr>
            <a:endParaRPr lang="pt-BR" sz="2400" dirty="0"/>
          </a:p>
        </p:txBody>
      </p:sp>
      <p:sp>
        <p:nvSpPr>
          <p:cNvPr id="4158" name="CaixaDeTexto 5"/>
          <p:cNvSpPr txBox="1">
            <a:spLocks noChangeArrowheads="1"/>
          </p:cNvSpPr>
          <p:nvPr/>
        </p:nvSpPr>
        <p:spPr bwMode="auto">
          <a:xfrm>
            <a:off x="16633825" y="34710090"/>
            <a:ext cx="14473238" cy="646113"/>
          </a:xfrm>
          <a:prstGeom prst="rect">
            <a:avLst/>
          </a:prstGeom>
          <a:solidFill>
            <a:schemeClr val="bg1"/>
          </a:solidFill>
          <a:ln w="9525">
            <a:solidFill>
              <a:schemeClr val="tx1"/>
            </a:solidFill>
            <a:miter lim="800000"/>
            <a:headEnd/>
            <a:tailEnd/>
          </a:ln>
        </p:spPr>
        <p:txBody>
          <a:bodyPr wrap="square">
            <a:spAutoFit/>
          </a:bodyPr>
          <a:lstStyle>
            <a:lvl1pPr>
              <a:defRPr sz="13700">
                <a:solidFill>
                  <a:schemeClr val="tx1"/>
                </a:solidFill>
                <a:latin typeface="Arial" charset="0"/>
              </a:defRPr>
            </a:lvl1pPr>
            <a:lvl2pPr>
              <a:defRPr sz="12000">
                <a:solidFill>
                  <a:schemeClr val="tx1"/>
                </a:solidFill>
                <a:latin typeface="Arial" charset="0"/>
              </a:defRPr>
            </a:lvl2pPr>
            <a:lvl3pPr>
              <a:defRPr sz="10300">
                <a:solidFill>
                  <a:schemeClr val="tx1"/>
                </a:solidFill>
                <a:latin typeface="Arial" charset="0"/>
              </a:defRPr>
            </a:lvl3pPr>
            <a:lvl4pPr>
              <a:defRPr sz="8600">
                <a:solidFill>
                  <a:schemeClr val="tx1"/>
                </a:solidFill>
                <a:latin typeface="Arial" charset="0"/>
              </a:defRPr>
            </a:lvl4pPr>
            <a:lvl5pPr>
              <a:defRPr sz="8600">
                <a:solidFill>
                  <a:schemeClr val="tx1"/>
                </a:solidFill>
                <a:latin typeface="Arial" charset="0"/>
              </a:defRPr>
            </a:lvl5pPr>
            <a:lvl6pPr indent="-976313" eaLnBrk="0" hangingPunct="0">
              <a:defRPr sz="8600">
                <a:solidFill>
                  <a:schemeClr val="tx1"/>
                </a:solidFill>
                <a:latin typeface="Arial" charset="0"/>
              </a:defRPr>
            </a:lvl6pPr>
            <a:lvl7pPr indent="-976313" eaLnBrk="0" hangingPunct="0">
              <a:defRPr sz="8600">
                <a:solidFill>
                  <a:schemeClr val="tx1"/>
                </a:solidFill>
                <a:latin typeface="Arial" charset="0"/>
              </a:defRPr>
            </a:lvl7pPr>
            <a:lvl8pPr indent="-976313" eaLnBrk="0" hangingPunct="0">
              <a:defRPr sz="8600">
                <a:solidFill>
                  <a:schemeClr val="tx1"/>
                </a:solidFill>
                <a:latin typeface="Arial" charset="0"/>
              </a:defRPr>
            </a:lvl8pPr>
            <a:lvl9pPr indent="-976313" eaLnBrk="0" hangingPunct="0">
              <a:defRPr sz="8600">
                <a:solidFill>
                  <a:schemeClr val="tx1"/>
                </a:solidFill>
                <a:latin typeface="Arial" charset="0"/>
              </a:defRPr>
            </a:lvl9pPr>
          </a:lstStyle>
          <a:p>
            <a:pPr algn="ctr" eaLnBrk="1" hangingPunct="1"/>
            <a:r>
              <a:rPr lang="pt-BR" altLang="pt-BR" sz="3600" b="1"/>
              <a:t>REFERÊNCIAS</a:t>
            </a:r>
          </a:p>
        </p:txBody>
      </p:sp>
      <p:pic>
        <p:nvPicPr>
          <p:cNvPr id="4159" name="Imagem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6688" y="936625"/>
            <a:ext cx="42703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0385" y="20234523"/>
            <a:ext cx="8200002" cy="3600000"/>
          </a:xfrm>
          <a:prstGeom prst="rect">
            <a:avLst/>
          </a:prstGeom>
        </p:spPr>
      </p:pic>
      <p:pic>
        <p:nvPicPr>
          <p:cNvPr id="2" name="Image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5577" y="28954687"/>
            <a:ext cx="8287157" cy="2880000"/>
          </a:xfrm>
          <a:prstGeom prst="rect">
            <a:avLst/>
          </a:prstGeom>
        </p:spPr>
      </p:pic>
      <p:pic>
        <p:nvPicPr>
          <p:cNvPr id="5" name="Image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6644" y="28969861"/>
            <a:ext cx="5321325" cy="2880000"/>
          </a:xfrm>
          <a:prstGeom prst="rect">
            <a:avLst/>
          </a:prstGeom>
        </p:spPr>
      </p:pic>
      <p:pic>
        <p:nvPicPr>
          <p:cNvPr id="6" name="Image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3576" y="34564115"/>
            <a:ext cx="5006625" cy="2880000"/>
          </a:xfrm>
          <a:prstGeom prst="rect">
            <a:avLst/>
          </a:prstGeom>
        </p:spPr>
      </p:pic>
      <p:pic>
        <p:nvPicPr>
          <p:cNvPr id="7" name="Imagem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6707" y="34564115"/>
            <a:ext cx="4768214" cy="2880000"/>
          </a:xfrm>
          <a:prstGeom prst="rect">
            <a:avLst/>
          </a:prstGeom>
        </p:spPr>
      </p:pic>
      <p:pic>
        <p:nvPicPr>
          <p:cNvPr id="9" name="Imagem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660729" y="14760000"/>
            <a:ext cx="4474712" cy="5760000"/>
          </a:xfrm>
          <a:prstGeom prst="rect">
            <a:avLst/>
          </a:prstGeom>
        </p:spPr>
      </p:pic>
      <p:pic>
        <p:nvPicPr>
          <p:cNvPr id="10" name="Imagem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96143" y="14760000"/>
            <a:ext cx="4474710" cy="5760000"/>
          </a:xfrm>
          <a:prstGeom prst="rect">
            <a:avLst/>
          </a:prstGeom>
        </p:spPr>
      </p:pic>
      <p:pic>
        <p:nvPicPr>
          <p:cNvPr id="11" name="Imagem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521505" y="34564115"/>
            <a:ext cx="4186489" cy="2880000"/>
          </a:xfrm>
          <a:prstGeom prst="rect">
            <a:avLst/>
          </a:prstGeom>
        </p:spPr>
      </p:pic>
      <p:sp>
        <p:nvSpPr>
          <p:cNvPr id="8" name="CaixaDeTexto 7"/>
          <p:cNvSpPr txBox="1"/>
          <p:nvPr/>
        </p:nvSpPr>
        <p:spPr>
          <a:xfrm>
            <a:off x="10296709" y="31932918"/>
            <a:ext cx="5313586" cy="830997"/>
          </a:xfrm>
          <a:prstGeom prst="rect">
            <a:avLst/>
          </a:prstGeom>
          <a:noFill/>
        </p:spPr>
        <p:txBody>
          <a:bodyPr wrap="square" rtlCol="0">
            <a:spAutoFit/>
          </a:bodyPr>
          <a:lstStyle/>
          <a:p>
            <a:pPr algn="just"/>
            <a:r>
              <a:rPr lang="pt-BR" sz="2400" b="1" dirty="0" smtClean="0"/>
              <a:t>Figura 4. Boia após o lançamento ao mar.</a:t>
            </a:r>
            <a:endParaRPr lang="pt-BR" sz="2400" b="1" dirty="0"/>
          </a:p>
        </p:txBody>
      </p:sp>
      <p:sp>
        <p:nvSpPr>
          <p:cNvPr id="12" name="CaixaDeTexto 11"/>
          <p:cNvSpPr txBox="1"/>
          <p:nvPr/>
        </p:nvSpPr>
        <p:spPr>
          <a:xfrm>
            <a:off x="1368377" y="31931666"/>
            <a:ext cx="8272348" cy="830997"/>
          </a:xfrm>
          <a:prstGeom prst="rect">
            <a:avLst/>
          </a:prstGeom>
          <a:noFill/>
        </p:spPr>
        <p:txBody>
          <a:bodyPr wrap="square" rtlCol="0">
            <a:spAutoFit/>
          </a:bodyPr>
          <a:lstStyle/>
          <a:p>
            <a:pPr algn="just" eaLnBrk="1" hangingPunct="1"/>
            <a:r>
              <a:rPr lang="pt-BR" altLang="pt-BR" sz="2400" b="1" dirty="0"/>
              <a:t>Figura </a:t>
            </a:r>
            <a:r>
              <a:rPr lang="pt-BR" altLang="pt-BR" sz="2400" b="1" dirty="0" smtClean="0"/>
              <a:t>3. </a:t>
            </a:r>
            <a:r>
              <a:rPr lang="pt-BR" altLang="pt-BR" sz="2400" b="1" dirty="0"/>
              <a:t>Boias da RVT embarcadas para lançamento,</a:t>
            </a:r>
          </a:p>
          <a:p>
            <a:pPr algn="just" eaLnBrk="1" hangingPunct="1"/>
            <a:r>
              <a:rPr lang="pt-BR" altLang="pt-BR" sz="2400" b="1" dirty="0"/>
              <a:t>em etapa de preparação para execução de teste de mar.</a:t>
            </a:r>
          </a:p>
        </p:txBody>
      </p:sp>
      <p:sp>
        <p:nvSpPr>
          <p:cNvPr id="14" name="CaixaDeTexto 13"/>
          <p:cNvSpPr txBox="1"/>
          <p:nvPr/>
        </p:nvSpPr>
        <p:spPr>
          <a:xfrm>
            <a:off x="1368377" y="37484511"/>
            <a:ext cx="5000303" cy="1200329"/>
          </a:xfrm>
          <a:prstGeom prst="rect">
            <a:avLst/>
          </a:prstGeom>
          <a:noFill/>
        </p:spPr>
        <p:txBody>
          <a:bodyPr wrap="square" rtlCol="0">
            <a:spAutoFit/>
          </a:bodyPr>
          <a:lstStyle/>
          <a:p>
            <a:pPr algn="just"/>
            <a:r>
              <a:rPr lang="pt-BR" sz="2400" b="1" dirty="0" smtClean="0"/>
              <a:t>Figura 5. Disparo de canhão de 4,5 pol, durante realização de teste de mar da RVT.</a:t>
            </a:r>
            <a:endParaRPr lang="pt-BR" sz="2400" b="1" dirty="0"/>
          </a:p>
        </p:txBody>
      </p:sp>
      <p:sp>
        <p:nvSpPr>
          <p:cNvPr id="15" name="CaixaDeTexto 14"/>
          <p:cNvSpPr txBox="1"/>
          <p:nvPr/>
        </p:nvSpPr>
        <p:spPr>
          <a:xfrm>
            <a:off x="1296369" y="23868022"/>
            <a:ext cx="8416365" cy="830997"/>
          </a:xfrm>
          <a:prstGeom prst="rect">
            <a:avLst/>
          </a:prstGeom>
          <a:noFill/>
        </p:spPr>
        <p:txBody>
          <a:bodyPr wrap="square" rtlCol="0">
            <a:spAutoFit/>
          </a:bodyPr>
          <a:lstStyle/>
          <a:p>
            <a:pPr algn="just" eaLnBrk="1" hangingPunct="1"/>
            <a:r>
              <a:rPr lang="pt-BR" altLang="pt-BR" sz="2400" b="1" dirty="0"/>
              <a:t>Figura 1. Visão geral do sistema RVT em operação em alto mar.</a:t>
            </a:r>
          </a:p>
        </p:txBody>
      </p:sp>
      <p:sp>
        <p:nvSpPr>
          <p:cNvPr id="77" name="CaixaDeTexto 76"/>
          <p:cNvSpPr txBox="1"/>
          <p:nvPr/>
        </p:nvSpPr>
        <p:spPr>
          <a:xfrm>
            <a:off x="6408937" y="37484511"/>
            <a:ext cx="5000303" cy="1200329"/>
          </a:xfrm>
          <a:prstGeom prst="rect">
            <a:avLst/>
          </a:prstGeom>
          <a:noFill/>
        </p:spPr>
        <p:txBody>
          <a:bodyPr wrap="square" rtlCol="0">
            <a:spAutoFit/>
          </a:bodyPr>
          <a:lstStyle/>
          <a:p>
            <a:pPr algn="just"/>
            <a:r>
              <a:rPr lang="pt-BR" sz="2400" b="1" dirty="0" smtClean="0"/>
              <a:t>Figura 6. </a:t>
            </a:r>
            <a:r>
              <a:rPr lang="pt-BR" sz="2400" b="1" i="1" dirty="0" smtClean="0"/>
              <a:t>Splash</a:t>
            </a:r>
            <a:r>
              <a:rPr lang="pt-BR" sz="2400" b="1" dirty="0" smtClean="0"/>
              <a:t> de uma granada de 4,5 pol, durante realização de teste de mar da RVT.</a:t>
            </a:r>
            <a:endParaRPr lang="pt-BR" sz="2400" b="1" dirty="0"/>
          </a:p>
        </p:txBody>
      </p:sp>
      <p:sp>
        <p:nvSpPr>
          <p:cNvPr id="78" name="CaixaDeTexto 77"/>
          <p:cNvSpPr txBox="1"/>
          <p:nvPr/>
        </p:nvSpPr>
        <p:spPr>
          <a:xfrm>
            <a:off x="11480677" y="37484511"/>
            <a:ext cx="4178745" cy="1200329"/>
          </a:xfrm>
          <a:prstGeom prst="rect">
            <a:avLst/>
          </a:prstGeom>
          <a:noFill/>
        </p:spPr>
        <p:txBody>
          <a:bodyPr wrap="square" rtlCol="0">
            <a:spAutoFit/>
          </a:bodyPr>
          <a:lstStyle/>
          <a:p>
            <a:pPr algn="just"/>
            <a:r>
              <a:rPr lang="pt-BR" sz="2400" b="1" dirty="0" smtClean="0"/>
              <a:t>Figura 7. Exemplo de visualização da IHM da RVT.</a:t>
            </a:r>
            <a:endParaRPr lang="pt-BR" sz="2400" b="1" dirty="0"/>
          </a:p>
        </p:txBody>
      </p: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485265" y="14760000"/>
            <a:ext cx="4474711" cy="5760000"/>
          </a:xfrm>
          <a:prstGeom prst="rect">
            <a:avLst/>
          </a:prstGeom>
        </p:spPr>
      </p:pic>
      <p:sp>
        <p:nvSpPr>
          <p:cNvPr id="16" name="TextBox 15"/>
          <p:cNvSpPr txBox="1"/>
          <p:nvPr/>
        </p:nvSpPr>
        <p:spPr>
          <a:xfrm>
            <a:off x="16778089" y="20590495"/>
            <a:ext cx="4478039" cy="1569660"/>
          </a:xfrm>
          <a:prstGeom prst="rect">
            <a:avLst/>
          </a:prstGeom>
          <a:noFill/>
        </p:spPr>
        <p:txBody>
          <a:bodyPr wrap="square" rtlCol="0">
            <a:spAutoFit/>
          </a:bodyPr>
          <a:lstStyle/>
          <a:p>
            <a:pPr algn="just"/>
            <a:r>
              <a:rPr lang="pt-BR" sz="2400" b="1" dirty="0" smtClean="0"/>
              <a:t>Figura 8. Sinal temporal e espectrograma de </a:t>
            </a:r>
            <a:r>
              <a:rPr lang="pt-BR" sz="2400" b="1" i="1" dirty="0" smtClean="0"/>
              <a:t>splash</a:t>
            </a:r>
            <a:r>
              <a:rPr lang="pt-BR" sz="2400" b="1" dirty="0" smtClean="0"/>
              <a:t> produzido por granada ExSup (exercício).</a:t>
            </a:r>
            <a:endParaRPr lang="pt-BR" sz="2400" b="1" dirty="0"/>
          </a:p>
        </p:txBody>
      </p:sp>
      <p:sp>
        <p:nvSpPr>
          <p:cNvPr id="80" name="TextBox 79"/>
          <p:cNvSpPr txBox="1"/>
          <p:nvPr/>
        </p:nvSpPr>
        <p:spPr>
          <a:xfrm>
            <a:off x="21660729" y="20590495"/>
            <a:ext cx="4478400" cy="1569660"/>
          </a:xfrm>
          <a:prstGeom prst="rect">
            <a:avLst/>
          </a:prstGeom>
          <a:noFill/>
        </p:spPr>
        <p:txBody>
          <a:bodyPr wrap="square" rtlCol="0">
            <a:spAutoFit/>
          </a:bodyPr>
          <a:lstStyle/>
          <a:p>
            <a:pPr algn="just"/>
            <a:r>
              <a:rPr lang="pt-BR" sz="2400" b="1" dirty="0" smtClean="0"/>
              <a:t>Figura 9. Sinal temporal e espectrograma de </a:t>
            </a:r>
            <a:r>
              <a:rPr lang="pt-BR" sz="2400" b="1" i="1" dirty="0" smtClean="0"/>
              <a:t>splash</a:t>
            </a:r>
            <a:r>
              <a:rPr lang="pt-BR" sz="2400" b="1" dirty="0" smtClean="0"/>
              <a:t> produzido por granada GAE (explosiva).</a:t>
            </a:r>
            <a:endParaRPr lang="pt-BR" sz="2400" b="1" dirty="0"/>
          </a:p>
        </p:txBody>
      </p:sp>
      <p:sp>
        <p:nvSpPr>
          <p:cNvPr id="81" name="TextBox 80"/>
          <p:cNvSpPr txBox="1"/>
          <p:nvPr/>
        </p:nvSpPr>
        <p:spPr>
          <a:xfrm>
            <a:off x="26485265" y="20590495"/>
            <a:ext cx="4478400" cy="2308324"/>
          </a:xfrm>
          <a:prstGeom prst="rect">
            <a:avLst/>
          </a:prstGeom>
          <a:noFill/>
        </p:spPr>
        <p:txBody>
          <a:bodyPr wrap="square" rtlCol="0">
            <a:spAutoFit/>
          </a:bodyPr>
          <a:lstStyle/>
          <a:p>
            <a:pPr algn="just"/>
            <a:r>
              <a:rPr lang="pt-BR" sz="2400" b="1" dirty="0" smtClean="0"/>
              <a:t>Figura 10. Sinal temporal e espectrograma de ruído ambiente, erroneamente interpretado como </a:t>
            </a:r>
            <a:r>
              <a:rPr lang="pt-BR" sz="2400" b="1" i="1" dirty="0" smtClean="0"/>
              <a:t>splash</a:t>
            </a:r>
            <a:r>
              <a:rPr lang="pt-BR" sz="2400" b="1" dirty="0" smtClean="0"/>
              <a:t> produzido por granada ExSup (exercício).</a:t>
            </a:r>
            <a:endParaRPr lang="pt-BR" sz="2400" b="1" dirty="0"/>
          </a:p>
        </p:txBody>
      </p:sp>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83703" y="20234523"/>
            <a:ext cx="5314293" cy="3600000"/>
          </a:xfrm>
          <a:prstGeom prst="rect">
            <a:avLst/>
          </a:prstGeom>
        </p:spPr>
      </p:pic>
      <p:sp>
        <p:nvSpPr>
          <p:cNvPr id="83" name="CaixaDeTexto 14"/>
          <p:cNvSpPr txBox="1"/>
          <p:nvPr/>
        </p:nvSpPr>
        <p:spPr>
          <a:xfrm>
            <a:off x="10297369" y="23868000"/>
            <a:ext cx="5472608" cy="830997"/>
          </a:xfrm>
          <a:prstGeom prst="rect">
            <a:avLst/>
          </a:prstGeom>
          <a:noFill/>
        </p:spPr>
        <p:txBody>
          <a:bodyPr wrap="square" rtlCol="0">
            <a:spAutoFit/>
          </a:bodyPr>
          <a:lstStyle/>
          <a:p>
            <a:pPr algn="just" eaLnBrk="1" hangingPunct="1"/>
            <a:r>
              <a:rPr lang="pt-BR" altLang="pt-BR" sz="2400" b="1" dirty="0"/>
              <a:t>Figura </a:t>
            </a:r>
            <a:r>
              <a:rPr lang="pt-BR" altLang="pt-BR" sz="2400" b="1" dirty="0" smtClean="0"/>
              <a:t>2. Boia pertencente ao sistema RVT.</a:t>
            </a:r>
            <a:endParaRPr lang="pt-BR" altLang="pt-BR" sz="2400" b="1" dirty="0"/>
          </a:p>
        </p:txBody>
      </p:sp>
      <p:pic>
        <p:nvPicPr>
          <p:cNvPr id="84" name="Imagem 17" descr="Logotipo, nome da empresa&#10;&#10;Descrição gerada automaticamente">
            <a:extLst>
              <a:ext uri="{FF2B5EF4-FFF2-40B4-BE49-F238E27FC236}">
                <a16:creationId xmlns="" xmlns:a16="http://schemas.microsoft.com/office/drawing/2014/main" xmlns:lc="http://schemas.openxmlformats.org/drawingml/2006/lockedCanvas" id="{6475AF40-66B9-E5BF-8065-8FDBD4BDAE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89828" y="889939"/>
            <a:ext cx="2241053" cy="2805067"/>
          </a:xfrm>
          <a:prstGeom prst="rect">
            <a:avLst/>
          </a:prstGeom>
        </p:spPr>
      </p:pic>
      <p:grpSp>
        <p:nvGrpSpPr>
          <p:cNvPr id="85" name="Agrupar 16">
            <a:extLst>
              <a:ext uri="{FF2B5EF4-FFF2-40B4-BE49-F238E27FC236}">
                <a16:creationId xmlns="" xmlns:a16="http://schemas.microsoft.com/office/drawing/2014/main" xmlns:lc="http://schemas.openxmlformats.org/drawingml/2006/lockedCanvas" id="{7AA52375-B903-2D07-5A7A-BFFF70E351D7}"/>
              </a:ext>
            </a:extLst>
          </p:cNvPr>
          <p:cNvGrpSpPr/>
          <p:nvPr/>
        </p:nvGrpSpPr>
        <p:grpSpPr>
          <a:xfrm>
            <a:off x="16562065" y="870985"/>
            <a:ext cx="8371035" cy="2832752"/>
            <a:chOff x="7921105" y="918199"/>
            <a:chExt cx="8371035" cy="2832752"/>
          </a:xfrm>
        </p:grpSpPr>
        <p:pic>
          <p:nvPicPr>
            <p:cNvPr id="89" name="Imagem 23" descr="Imagem de desenho animado&#10;&#10;Descrição gerada automaticamente com confiança baixa">
              <a:extLst>
                <a:ext uri="{FF2B5EF4-FFF2-40B4-BE49-F238E27FC236}">
                  <a16:creationId xmlns="" xmlns:a16="http://schemas.microsoft.com/office/drawing/2014/main" xmlns:lc="http://schemas.openxmlformats.org/drawingml/2006/lockedCanvas" id="{449FA50B-346E-3637-45E6-1DE94166F1B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21105" y="918199"/>
              <a:ext cx="1689684" cy="2832752"/>
            </a:xfrm>
            <a:prstGeom prst="rect">
              <a:avLst/>
            </a:prstGeom>
          </p:spPr>
        </p:pic>
        <p:sp>
          <p:nvSpPr>
            <p:cNvPr id="90" name="CaixaDeTexto 24">
              <a:extLst>
                <a:ext uri="{FF2B5EF4-FFF2-40B4-BE49-F238E27FC236}">
                  <a16:creationId xmlns="" xmlns:a16="http://schemas.microsoft.com/office/drawing/2014/main" xmlns:lc="http://schemas.openxmlformats.org/drawingml/2006/lockedCanvas" id="{2238C8F4-A1D4-F05F-3F3D-1C0829E87479}"/>
                </a:ext>
              </a:extLst>
            </p:cNvPr>
            <p:cNvSpPr txBox="1"/>
            <p:nvPr/>
          </p:nvSpPr>
          <p:spPr>
            <a:xfrm>
              <a:off x="10153353" y="1639382"/>
              <a:ext cx="6138787" cy="1754326"/>
            </a:xfrm>
            <a:prstGeom prst="rect">
              <a:avLst/>
            </a:prstGeom>
            <a:noFill/>
          </p:spPr>
          <p:txBody>
            <a:bodyPr wrap="square" rtlCol="0">
              <a:spAutoFit/>
            </a:bodyPr>
            <a:lstStyle>
              <a:defPPr>
                <a:defRPr lang="pt-BR"/>
              </a:defPPr>
              <a:lvl1pPr algn="l" rtl="0" eaLnBrk="0" fontAlgn="base" hangingPunct="0">
                <a:spcBef>
                  <a:spcPct val="0"/>
                </a:spcBef>
                <a:spcAft>
                  <a:spcPct val="0"/>
                </a:spcAft>
                <a:defRPr sz="3600" kern="1200">
                  <a:solidFill>
                    <a:schemeClr val="tx1"/>
                  </a:solidFill>
                  <a:latin typeface="Arial" charset="0"/>
                  <a:ea typeface="+mn-ea"/>
                  <a:cs typeface="+mn-cs"/>
                </a:defRPr>
              </a:lvl1pPr>
              <a:lvl2pPr marL="457200" algn="l" rtl="0" eaLnBrk="0" fontAlgn="base" hangingPunct="0">
                <a:spcBef>
                  <a:spcPct val="0"/>
                </a:spcBef>
                <a:spcAft>
                  <a:spcPct val="0"/>
                </a:spcAft>
                <a:defRPr sz="3600" kern="1200">
                  <a:solidFill>
                    <a:schemeClr val="tx1"/>
                  </a:solidFill>
                  <a:latin typeface="Arial" charset="0"/>
                  <a:ea typeface="+mn-ea"/>
                  <a:cs typeface="+mn-cs"/>
                </a:defRPr>
              </a:lvl2pPr>
              <a:lvl3pPr marL="914400" algn="l" rtl="0" eaLnBrk="0" fontAlgn="base" hangingPunct="0">
                <a:spcBef>
                  <a:spcPct val="0"/>
                </a:spcBef>
                <a:spcAft>
                  <a:spcPct val="0"/>
                </a:spcAft>
                <a:defRPr sz="3600" kern="1200">
                  <a:solidFill>
                    <a:schemeClr val="tx1"/>
                  </a:solidFill>
                  <a:latin typeface="Arial" charset="0"/>
                  <a:ea typeface="+mn-ea"/>
                  <a:cs typeface="+mn-cs"/>
                </a:defRPr>
              </a:lvl3pPr>
              <a:lvl4pPr marL="1371600" algn="l" rtl="0" eaLnBrk="0" fontAlgn="base" hangingPunct="0">
                <a:spcBef>
                  <a:spcPct val="0"/>
                </a:spcBef>
                <a:spcAft>
                  <a:spcPct val="0"/>
                </a:spcAft>
                <a:defRPr sz="3600" kern="1200">
                  <a:solidFill>
                    <a:schemeClr val="tx1"/>
                  </a:solidFill>
                  <a:latin typeface="Arial" charset="0"/>
                  <a:ea typeface="+mn-ea"/>
                  <a:cs typeface="+mn-cs"/>
                </a:defRPr>
              </a:lvl4pPr>
              <a:lvl5pPr marL="1828800" algn="l" rtl="0" eaLnBrk="0" fontAlgn="base" hangingPunct="0">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a:lstStyle>
            <a:p>
              <a:pPr algn="ctr"/>
              <a:r>
                <a:rPr lang="pt-BR" sz="5400" b="1" dirty="0">
                  <a:latin typeface="Carlito" panose="020F0502020204030204" pitchFamily="34" charset="0"/>
                  <a:cs typeface="Carlito" panose="020F0502020204030204" pitchFamily="34" charset="0"/>
                </a:rPr>
                <a:t>Centro de Apoio a Sistemas Operativos</a:t>
              </a:r>
            </a:p>
          </p:txBody>
        </p:sp>
      </p:grpSp>
      <p:grpSp>
        <p:nvGrpSpPr>
          <p:cNvPr id="86" name="Agrupar 18">
            <a:extLst>
              <a:ext uri="{FF2B5EF4-FFF2-40B4-BE49-F238E27FC236}">
                <a16:creationId xmlns="" xmlns:a16="http://schemas.microsoft.com/office/drawing/2014/main" xmlns:lc="http://schemas.openxmlformats.org/drawingml/2006/lockedCanvas" id="{8DFAE047-51F2-DDCD-13E8-09DB0AE2C555}"/>
              </a:ext>
            </a:extLst>
          </p:cNvPr>
          <p:cNvGrpSpPr/>
          <p:nvPr/>
        </p:nvGrpSpPr>
        <p:grpSpPr>
          <a:xfrm>
            <a:off x="6264921" y="720355"/>
            <a:ext cx="8820130" cy="3002980"/>
            <a:chOff x="17498169" y="885727"/>
            <a:chExt cx="8820130" cy="3002980"/>
          </a:xfrm>
        </p:grpSpPr>
        <p:pic>
          <p:nvPicPr>
            <p:cNvPr id="87" name="Imagem 19" descr="Logotipo&#10;&#10;Descrição gerada automaticamente">
              <a:extLst>
                <a:ext uri="{FF2B5EF4-FFF2-40B4-BE49-F238E27FC236}">
                  <a16:creationId xmlns="" xmlns:a16="http://schemas.microsoft.com/office/drawing/2014/main" xmlns:lc="http://schemas.openxmlformats.org/drawingml/2006/lockedCanvas" id="{1A062879-5C10-21B2-878D-E493FD73863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498169" y="885727"/>
              <a:ext cx="1747262" cy="3002980"/>
            </a:xfrm>
            <a:prstGeom prst="rect">
              <a:avLst/>
            </a:prstGeom>
          </p:spPr>
        </p:pic>
        <p:sp>
          <p:nvSpPr>
            <p:cNvPr id="88" name="CaixaDeTexto 25">
              <a:extLst>
                <a:ext uri="{FF2B5EF4-FFF2-40B4-BE49-F238E27FC236}">
                  <a16:creationId xmlns="" xmlns:a16="http://schemas.microsoft.com/office/drawing/2014/main" xmlns:lc="http://schemas.openxmlformats.org/drawingml/2006/lockedCanvas" id="{861A3212-B201-6D8E-1DA9-BEF7C233E739}"/>
                </a:ext>
              </a:extLst>
            </p:cNvPr>
            <p:cNvSpPr txBox="1"/>
            <p:nvPr/>
          </p:nvSpPr>
          <p:spPr>
            <a:xfrm>
              <a:off x="19586401" y="1639382"/>
              <a:ext cx="6731898" cy="1754326"/>
            </a:xfrm>
            <a:prstGeom prst="rect">
              <a:avLst/>
            </a:prstGeom>
            <a:noFill/>
          </p:spPr>
          <p:txBody>
            <a:bodyPr wrap="square" rtlCol="0">
              <a:spAutoFit/>
            </a:bodyPr>
            <a:lstStyle>
              <a:defPPr>
                <a:defRPr lang="pt-BR"/>
              </a:defPPr>
              <a:lvl1pPr algn="l" rtl="0" eaLnBrk="0" fontAlgn="base" hangingPunct="0">
                <a:spcBef>
                  <a:spcPct val="0"/>
                </a:spcBef>
                <a:spcAft>
                  <a:spcPct val="0"/>
                </a:spcAft>
                <a:defRPr sz="3600" kern="1200">
                  <a:solidFill>
                    <a:schemeClr val="tx1"/>
                  </a:solidFill>
                  <a:latin typeface="Arial" charset="0"/>
                  <a:ea typeface="+mn-ea"/>
                  <a:cs typeface="+mn-cs"/>
                </a:defRPr>
              </a:lvl1pPr>
              <a:lvl2pPr marL="457200" algn="l" rtl="0" eaLnBrk="0" fontAlgn="base" hangingPunct="0">
                <a:spcBef>
                  <a:spcPct val="0"/>
                </a:spcBef>
                <a:spcAft>
                  <a:spcPct val="0"/>
                </a:spcAft>
                <a:defRPr sz="3600" kern="1200">
                  <a:solidFill>
                    <a:schemeClr val="tx1"/>
                  </a:solidFill>
                  <a:latin typeface="Arial" charset="0"/>
                  <a:ea typeface="+mn-ea"/>
                  <a:cs typeface="+mn-cs"/>
                </a:defRPr>
              </a:lvl2pPr>
              <a:lvl3pPr marL="914400" algn="l" rtl="0" eaLnBrk="0" fontAlgn="base" hangingPunct="0">
                <a:spcBef>
                  <a:spcPct val="0"/>
                </a:spcBef>
                <a:spcAft>
                  <a:spcPct val="0"/>
                </a:spcAft>
                <a:defRPr sz="3600" kern="1200">
                  <a:solidFill>
                    <a:schemeClr val="tx1"/>
                  </a:solidFill>
                  <a:latin typeface="Arial" charset="0"/>
                  <a:ea typeface="+mn-ea"/>
                  <a:cs typeface="+mn-cs"/>
                </a:defRPr>
              </a:lvl3pPr>
              <a:lvl4pPr marL="1371600" algn="l" rtl="0" eaLnBrk="0" fontAlgn="base" hangingPunct="0">
                <a:spcBef>
                  <a:spcPct val="0"/>
                </a:spcBef>
                <a:spcAft>
                  <a:spcPct val="0"/>
                </a:spcAft>
                <a:defRPr sz="3600" kern="1200">
                  <a:solidFill>
                    <a:schemeClr val="tx1"/>
                  </a:solidFill>
                  <a:latin typeface="Arial" charset="0"/>
                  <a:ea typeface="+mn-ea"/>
                  <a:cs typeface="+mn-cs"/>
                </a:defRPr>
              </a:lvl4pPr>
              <a:lvl5pPr marL="1828800" algn="l" rtl="0" eaLnBrk="0" fontAlgn="base" hangingPunct="0">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a:lstStyle>
            <a:p>
              <a:pPr algn="ctr"/>
              <a:r>
                <a:rPr lang="pt-BR" sz="5400" b="1" dirty="0">
                  <a:latin typeface="Carlito" panose="020F0502020204030204" pitchFamily="34" charset="0"/>
                  <a:cs typeface="Carlito" panose="020F0502020204030204" pitchFamily="34" charset="0"/>
                </a:rPr>
                <a:t>Instituto de Pesquisas da Marinha</a:t>
              </a:r>
            </a:p>
          </p:txBody>
        </p:sp>
      </p:grpSp>
    </p:spTree>
  </p:cSld>
  <p:clrMapOvr>
    <a:masterClrMapping/>
  </p:clrMapOvr>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1495</Words>
  <Application>Microsoft Office PowerPoint</Application>
  <PresentationFormat>Custom</PresentationFormat>
  <Paragraphs>123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Design padrão</vt:lpstr>
      <vt:lpstr>PowerPoint Presentation</vt:lpstr>
    </vt:vector>
  </TitlesOfParts>
  <Company>Particular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dc:creator>
  <cp:lastModifiedBy>IPqM-114</cp:lastModifiedBy>
  <cp:revision>256</cp:revision>
  <dcterms:created xsi:type="dcterms:W3CDTF">2002-08-02T22:36:20Z</dcterms:created>
  <dcterms:modified xsi:type="dcterms:W3CDTF">2024-09-04T13:13:00Z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707D700ADC3F46FA97A624BDDCE7732E</vt:lpwstr>
  </property>
  <property fmtid="{D5CDD505-2E9C-101B-9397-08002B2CF9AE}" pid="3" name="KSOProductBuildVer">
    <vt:lpwstr>1046-11.2.0.11029</vt:lpwstr>
  </property>
</Properties>
</file>