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notesMasterIdLst>
    <p:notesMasterId r:id="rId7"/>
  </p:notesMasterIdLst>
  <p:sldIdLst>
    <p:sldId id="282" r:id="rId2"/>
    <p:sldId id="280" r:id="rId3"/>
    <p:sldId id="281" r:id="rId4"/>
    <p:sldId id="278" r:id="rId5"/>
    <p:sldId id="285" r:id="rId6"/>
  </p:sldIdLst>
  <p:sldSz cx="9144000" cy="5143500" type="screen16x9"/>
  <p:notesSz cx="6858000" cy="9144000"/>
  <p:defaultTextStyle>
    <a:lvl1pPr marL="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cap="none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1pPr>
    <a:lvl2pPr marL="4572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cap="none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2pPr>
    <a:lvl3pPr marL="9144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cap="none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3pPr>
    <a:lvl4pPr marL="13716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cap="none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4pPr>
    <a:lvl5pPr marL="1828800" marR="0" indent="0" algn="l" defTabSz="4572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cap="none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5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  <p:ext uri="smNativeData">
      <pr:smAppRevision xmlns:mc="http://schemas.openxmlformats.org/markup-compatibility/2006" xmlns:p14="http://schemas.microsoft.com/office/powerpoint/2010/main" xmlns:p15="http://schemas.microsoft.com/office/powerpoint/2012/main" xmlns:pr="smNativeData" xmlns="smNativeData" dt="1725545592" val="1068" rev64="64" revOS="4"/>
      <pr:smFileRevision xmlns:mc="http://schemas.openxmlformats.org/markup-compatibility/2006" xmlns:p14="http://schemas.microsoft.com/office/powerpoint/2010/main" xmlns:p15="http://schemas.microsoft.com/office/powerpoint/2012/main" xmlns:pr="smNativeData" xmlns="smNativeData" dt="1725545592" val="0"/>
      <pr:guideOptions xmlns:mc="http://schemas.openxmlformats.org/markup-compatibility/2006" xmlns:p14="http://schemas.microsoft.com/office/powerpoint/2010/main" xmlns:p15="http://schemas.microsoft.com/office/powerpoint/2012/main" xmlns:pr="smNativeData" xmlns="smNativeData" dt="1725545592" snapToBorders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5" d="100"/>
          <a:sy n="135" d="100"/>
        </p:scale>
        <p:origin x="924" y="12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5" d="100"/>
        <a:sy n="15" d="100"/>
      </p:scale>
      <p:origin x="0" y="0"/>
    </p:cViewPr>
  </p:sorterViewPr>
  <p:notesViewPr>
    <p:cSldViewPr snapToGrid="0">
      <p:cViewPr>
        <p:scale>
          <a:sx n="149" d="100"/>
          <a:sy n="149" d="100"/>
        </p:scale>
        <p:origin x="500" y="165"/>
      </p:cViewPr>
      <p:guideLst/>
    </p:cSldViewPr>
  </p:notesViewPr>
  <p:gridSpacing cx="71755" cy="7175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eLzZZhMAAAAlAAAAZAAAAA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AAAAAAAAAABIEgAA0wIAABAAAAAmAAAACAAAAP//////////MAAAABQAAAAAAAAAAAD//wAAAQAAAP//AAABAA=="/>
              </a:ext>
            </a:extLst>
          </p:cNvSpPr>
          <p:nvPr>
            <p:ph type="hdr" sz="quarter"/>
          </p:nvPr>
        </p:nvSpPr>
        <p:spPr>
          <a:xfrm>
            <a:off x="0" y="0"/>
            <a:ext cx="2971800" cy="45910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  <a:defRPr sz="1200" cap="none"/>
            </a:pPr>
            <a:endParaRPr/>
          </a:p>
        </p:txBody>
      </p:sp>
      <p:sp>
        <p:nvSpPr>
          <p:cNvPr id="3" name="Espaço Reservado para Data 2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eLzZZhMAAAAlAAAAZAAAAA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5hcAAAAAAAAuKgAA0wIAABAAAAAmAAAACAAAAP//////////MAAAABQAAAAAAAAAAAD//wAAAQAAAP//AAABAA=="/>
              </a:ext>
            </a:extLst>
          </p:cNvSpPr>
          <p:nvPr>
            <p:ph type="dt" idx="1"/>
          </p:nvPr>
        </p:nvSpPr>
        <p:spPr>
          <a:xfrm>
            <a:off x="3884930" y="0"/>
            <a:ext cx="2971800" cy="45910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 algn="r">
              <a:spcBef>
                <a:spcPts val="0"/>
              </a:spcBef>
            </a:pPr>
            <a:fld id="{0B69D121-6FE6-3C27-A8D1-99729F9F5ECC}" type="datetime13">
              <a:rPr lang="pt-BR" sz="1200" cap="none"/>
              <a:t>5:09:00 </a:t>
            </a:fld>
            <a:endParaRPr sz="1200" cap="none"/>
          </a:p>
        </p:txBody>
      </p:sp>
      <p:sp>
        <p:nvSpPr>
          <p:cNvPr id="4" name="Espaço Reservado para Imagem de Slide 3"/>
          <p:cNvSpPr>
            <a:spLocks noGrp="1" noRot="1" noChangeAspect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eLzZZhMAAAAlAAAAZAAAAC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B/f38AAAAAA8zMzADAwP8Af39/AAAAAAAAAAAAAAAAAAAAAAAAAAAAIQAAABgAAAAUAAAAOAQAAAgHAAD4JQAABBoAABAAAAAmAAAACAAAAP//////////MAAAABQAAAAAAAAAAAD//wAAAQAAAP//AAABAA=="/>
              </a:ext>
            </a:extLst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headEnd type="none"/>
            <a:tailEnd type="none"/>
          </a:ln>
          <a:effectLst/>
        </p:spPr>
      </p:sp>
      <p:sp>
        <p:nvSpPr>
          <p:cNvPr id="5" name="Espaço Reservado para Anotações 4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eLzZZhMAAAAlAAAAZAAAAA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AQAABIbAAD4JQAAODEAABAAAAAmAAAACAAAAP//////////MAAAABQAAAAAAAAAAAD//wAAAQAAAP//AAABAA=="/>
              </a:ext>
            </a:extLst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</a:pPr>
            <a:r>
              <a:t>Clique para editar os estilos de texto Mestres</a:t>
            </a:r>
          </a:p>
          <a:p>
            <a:pPr lvl="1"/>
            <a:r>
              <a:t>Segundo nível</a:t>
            </a:r>
          </a:p>
          <a:p>
            <a:pPr lvl="2"/>
            <a:r>
              <a:t>Terceiro nível</a:t>
            </a:r>
          </a:p>
          <a:p>
            <a:pPr lvl="3"/>
            <a:r>
              <a:t>Quarto nível</a:t>
            </a:r>
          </a:p>
          <a:p>
            <a:pPr lvl="4"/>
            <a:r>
              <a:t>Quinto nível</a:t>
            </a:r>
          </a:p>
        </p:txBody>
      </p:sp>
      <p:sp>
        <p:nvSpPr>
          <p:cNvPr id="6" name="Espaço Reservado para Rodapé 5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eLzZZhMAAAAlAAAAZAAAAA0AAAAAkAAAAEgAAACQAAAASAAAAAAAAAAC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AAAAAG41AABIEgAAQDgAABAAAAAmAAAACAAAAP//////////MAAAABQAAAAAAAAAAAD//wAAAQAAAP//AAABAA=="/>
              </a:ext>
            </a:extLst>
          </p:cNvSpPr>
          <p:nvPr>
            <p:ph type="ftr" sz="quarter" idx="4"/>
          </p:nvPr>
        </p:nvSpPr>
        <p:spPr>
          <a:xfrm>
            <a:off x="0" y="8685530"/>
            <a:ext cx="2971800" cy="4584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  <a:defRPr sz="1200" cap="none"/>
            </a:pPr>
            <a:endParaRPr/>
          </a:p>
        </p:txBody>
      </p:sp>
      <p:sp>
        <p:nvSpPr>
          <p:cNvPr id="7" name="Espaço Reservado para Número de Slide 6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eLzZZhMAAAAlAAAAZAAAAA0AAAAAkAAAAEgAAACQAAAASAAAAAAAAAAC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5hcAAG41AAAuKgAAQDgAABAAAAAmAAAACAAAAP//////////MAAAABQAAAAAAAAAAAD//wAAAQAAAP//AAABAA=="/>
              </a:ext>
            </a:extLst>
          </p:cNvSpPr>
          <p:nvPr>
            <p:ph type="sldNum" sz="quarter" idx="5"/>
          </p:nvPr>
        </p:nvSpPr>
        <p:spPr>
          <a:xfrm>
            <a:off x="3884930" y="8685530"/>
            <a:ext cx="2971800" cy="4584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/>
          <a:p>
            <a:pPr algn="r">
              <a:spcBef>
                <a:spcPts val="0"/>
              </a:spcBef>
            </a:pPr>
            <a:fld id="{0B69BF9E-D0E6-3C49-A8D1-261CF19F5E73}" type="slidenum">
              <a:rPr sz="1200" cap="none"/>
              <a:t>‹nº›</a:t>
            </a:fld>
            <a:endParaRPr sz="1200" cap="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marR="0" indent="0" algn="l" defTabSz="685800">
      <a:lnSpc>
        <a:spcPct val="100000"/>
      </a:lnSpc>
      <a:spcBef>
        <a:spcPts val="0"/>
      </a:spcBef>
      <a:spcAft>
        <a:spcPts val="0"/>
      </a:spcAft>
      <a:buNone/>
      <a:tabLst/>
      <a:defRPr sz="900" b="0" i="0" u="none" strike="noStrike" kern="1" cap="none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1pPr>
    <a:lvl2pPr marL="342900" marR="0" indent="0" algn="l" defTabSz="685800">
      <a:lnSpc>
        <a:spcPct val="100000"/>
      </a:lnSpc>
      <a:spcBef>
        <a:spcPts val="0"/>
      </a:spcBef>
      <a:spcAft>
        <a:spcPts val="0"/>
      </a:spcAft>
      <a:buNone/>
      <a:tabLst/>
      <a:defRPr sz="900" b="0" i="0" u="none" strike="noStrike" kern="1" cap="none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2pPr>
    <a:lvl3pPr marL="685800" marR="0" indent="0" algn="l" defTabSz="685800">
      <a:lnSpc>
        <a:spcPct val="100000"/>
      </a:lnSpc>
      <a:spcBef>
        <a:spcPts val="0"/>
      </a:spcBef>
      <a:spcAft>
        <a:spcPts val="0"/>
      </a:spcAft>
      <a:buNone/>
      <a:tabLst/>
      <a:defRPr sz="900" b="0" i="0" u="none" strike="noStrike" kern="1" cap="none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3pPr>
    <a:lvl4pPr marL="1028700" marR="0" indent="0" algn="l" defTabSz="685800">
      <a:lnSpc>
        <a:spcPct val="100000"/>
      </a:lnSpc>
      <a:spcBef>
        <a:spcPts val="0"/>
      </a:spcBef>
      <a:spcAft>
        <a:spcPts val="0"/>
      </a:spcAft>
      <a:buNone/>
      <a:tabLst/>
      <a:defRPr sz="900" b="0" i="0" u="none" strike="noStrike" kern="1" cap="none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4pPr>
    <a:lvl5pPr marL="1371600" marR="0" indent="0" algn="l" defTabSz="685800">
      <a:lnSpc>
        <a:spcPct val="100000"/>
      </a:lnSpc>
      <a:spcBef>
        <a:spcPts val="0"/>
      </a:spcBef>
      <a:spcAft>
        <a:spcPts val="0"/>
      </a:spcAft>
      <a:buNone/>
      <a:tabLst/>
      <a:defRPr sz="900" b="0" i="0" u="none" strike="noStrike" kern="1" cap="none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5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o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DoSlide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eLzZZhMAAAAlAAAAZAAAAA8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AQAANQJAAAINAAAnRAAABAAAAAmAAAACAAAAH1w////////MAAAABQAAAAAAAAAAAD//wAAAQAAAP//AAABAA=="/>
              </a:ext>
            </a:extLst>
          </p:cNvSpPr>
          <p:nvPr>
            <p:ph type="ctrTitle"/>
          </p:nvPr>
        </p:nvSpPr>
        <p:spPr>
          <a:xfrm>
            <a:off x="685800" y="1597660"/>
            <a:ext cx="7772400" cy="1102995"/>
          </a:xfr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</a:pPr>
            <a:r>
              <a:t>Click to edit Master title style</a:t>
            </a:r>
          </a:p>
        </p:txBody>
      </p:sp>
      <p:sp>
        <p:nvSpPr>
          <p:cNvPr id="3" name="SubtítuloDoSlide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eLzZZhMAAAAlAAAAZAAAAA8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cAgAAO4RAADQLwAABBoAABAAAAAmAAAACAAAAH1w////////MAAAABQAAAAAAAAAAAD//wAAAQAAAP//AAABAA=="/>
              </a:ext>
            </a:extLst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</a:pPr>
            <a:r>
              <a:t>Click to edit Master subtitle style</a:t>
            </a:r>
          </a:p>
        </p:txBody>
      </p:sp>
      <p:sp>
        <p:nvSpPr>
          <p:cNvPr id="4" name="ÁreaDataHor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eLzZZh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3gMAAFQdAACGEAAABB8AABAAAAAmAAAACAAAAHxw////////MAAAABQAAAAAAAAAAAD//wAAAQAAAP//AAABAA=="/>
              </a:ext>
            </a:extLst>
          </p:cNvSpPr>
          <p:nvPr>
            <p:ph type="dt" sz="quarter" idx="10"/>
          </p:nvPr>
        </p:nvSpPr>
        <p:spPr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 marL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0B69E029-67E6-3C16-A8D1-9143AE9F5EC4}" type="datetime13">
              <a:rPr lang="pt-BR" sz="900" cap="none">
                <a:solidFill>
                  <a:srgbClr val="898989"/>
                </a:solidFill>
              </a:rPr>
              <a:t>5:09:02 </a:t>
            </a:fld>
            <a:endParaRPr sz="900" cap="none">
              <a:solidFill>
                <a:srgbClr val="898989"/>
              </a:solidFill>
            </a:endParaRPr>
          </a:p>
        </p:txBody>
      </p:sp>
      <p:sp>
        <p:nvSpPr>
          <p:cNvPr id="5" name="ÁreaRodapé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eLzZZh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hIAAFQdAACeJQAABB8AABAAAAAmAAAACAAAAHxw////////MAAAABQAAAAAAAAAAAD//wAAAQAAAP//AAABAA=="/>
              </a:ext>
            </a:extLst>
          </p:cNvSpPr>
          <p:nvPr>
            <p:ph type="ftr" sz="quarter" idx="11"/>
          </p:nvPr>
        </p:nvSpPr>
        <p:spPr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 marL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900" b="0" i="0" u="none" strike="noStrike" cap="none">
                <a:solidFill>
                  <a:srgbClr val="898989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/>
          </a:p>
        </p:txBody>
      </p:sp>
      <p:sp>
        <p:nvSpPr>
          <p:cNvPr id="6" name="ÁreaNúmeroSlide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eLzZZh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icAAFQdAABiNAAABB8AABAAAAAmAAAACAAAAHxw////////MAAAABQAAAAAAAAAAAD//wAAAQAAAP//AAABAA=="/>
              </a:ext>
            </a:extLst>
          </p:cNvSpPr>
          <p:nvPr>
            <p:ph type="sldNum" sz="quarter" idx="12"/>
          </p:nvPr>
        </p:nvSpPr>
        <p:spPr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 marL="0" indent="0" algn="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0B6986C9-87E6-3C70-A8D1-7125C89F5E24}" type="slidenum">
              <a:rPr sz="900" cap="none">
                <a:solidFill>
                  <a:srgbClr val="898989"/>
                </a:solidFill>
              </a:rPr>
              <a:t>‹nº›</a:t>
            </a:fld>
            <a:endParaRPr sz="900" cap="none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DoSlide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eLzZZh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3gMAALEBAABiNAAAzgcAABAAAAAmAAAACAAAAAAAAAAAAAAAMAAAABQAAAAAAAAAAAD//wAAAQAAAP//AAABAA=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TextoDoSlide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eLzZZhMAAAAlAAAAZAAAAA0AAAAAkAAAAEgAAACQAAAASAAAAAAAAAAAAAAAAQ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Lh3Td0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3gMAAG4IAABiNAAAfxwAABAAAAAmAAAACAAAAAIAAAAAAAAAMAAAABQAAAAAAAAAAAD//wAAAQAAAP//AAABAA=="/>
              </a:ext>
            </a:extLst>
          </p:cNvSpPr>
          <p:nvPr>
            <p:ph idx="1"/>
          </p:nvPr>
        </p:nvSpPr>
        <p:spPr/>
        <p:txBody>
          <a:bodyPr vert="vert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ÁreaDataHor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eLzZZh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CD7NUY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3gMAAFQdAACGEAAABB8AABAAAAAmAAAACAAAAAAAAAAAAAAAMAAAABQAAAAAAAAAAAD//wAAAQAAAP//AAABAA=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 marL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0B69EA72-3CE6-3C1C-A8D1-CA49A49F5E9F}" type="datetime13">
              <a:rPr lang="pt-BR" sz="900" cap="none">
                <a:solidFill>
                  <a:srgbClr val="898989"/>
                </a:solidFill>
              </a:rPr>
              <a:t>5:09:02 </a:t>
            </a:fld>
            <a:endParaRPr sz="900" cap="none">
              <a:solidFill>
                <a:srgbClr val="898989"/>
              </a:solidFill>
            </a:endParaRPr>
          </a:p>
        </p:txBody>
      </p:sp>
      <p:sp>
        <p:nvSpPr>
          <p:cNvPr id="5" name="ÁreaRodapé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eLzZZh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OO8884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hIAAFQdAACeJQAABB8AABAAAAAmAAAACAAAAAAAAAAAAAAAMAAAABQAAAAAAAAAAAD//wAAAQAAAP//AAABAA=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 marL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900" b="0" i="0" u="none" strike="noStrike" cap="none">
                <a:solidFill>
                  <a:srgbClr val="898989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/>
          </a:p>
        </p:txBody>
      </p:sp>
      <p:sp>
        <p:nvSpPr>
          <p:cNvPr id="6" name="ÁreaNúmeroSlide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eLzZZh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DinpTI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icAAFQdAABiNAAABB8AABAAAAAmAAAACAAAAAAAAAAAAAAAMAAAABQAAAAAAAAAAAD//wAAAQAAAP//AAAB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 marL="0" indent="0" algn="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0B69D4A2-ECE6-3C22-A8D1-1A779A9F5E4F}" type="slidenum">
              <a:rPr sz="900" cap="none">
                <a:solidFill>
                  <a:srgbClr val="898989"/>
                </a:solidFill>
              </a:rPr>
              <a:t>‹nº›</a:t>
            </a:fld>
            <a:endParaRPr sz="900" cap="none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DoSlide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eLzZZhMAAAAlAAAAZAAAAA0AAAAAkAAAAEgAAACQAAAASAAAAAAAAAACAAAAAQ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NQcl0o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yCgAAEQBAABwNQAARBwAABAAAAAmAAAACAAAAIMAAAAAAAAAMAAAABQAAAAAAAAAAAD//wAAAQAAAP//AAABAA=="/>
              </a:ext>
            </a:extLst>
          </p:cNvSpPr>
          <p:nvPr>
            <p:ph type="title"/>
          </p:nvPr>
        </p:nvSpPr>
        <p:spPr>
          <a:xfrm>
            <a:off x="6629400" y="205740"/>
            <a:ext cx="2057400" cy="4389120"/>
          </a:xfrm>
        </p:spPr>
        <p:txBody>
          <a:bodyPr vert="vert" wrap="square" lIns="91440" tIns="45720" rIns="91440" bIns="45720" numCol="1" spcCol="215900" anchor="b">
            <a:prstTxWarp prst="textNoShape">
              <a:avLst/>
            </a:prstTxWarp>
          </a:bodyPr>
          <a:lstStyle/>
          <a:p>
            <a:r>
              <a:t>Click to edit Master title style</a:t>
            </a:r>
          </a:p>
        </p:txBody>
      </p:sp>
      <p:sp>
        <p:nvSpPr>
          <p:cNvPr id="3" name="TextoDoSlide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eLzZZhMAAAAlAAAAZAAAAA0AAAAAkAAAAEgAAACQAAAASAAAAAAAAAAAAAAAAQ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F67Fsc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EQBAADYJwAARBwAABAAAAAmAAAACAAAAAMAAAAAAAAAMAAAABQAAAAAAAAAAAD//wAAAQAAAP//AAABAA=="/>
              </a:ext>
            </a:extLst>
          </p:cNvSpPr>
          <p:nvPr>
            <p:ph idx="1"/>
          </p:nvPr>
        </p:nvSpPr>
        <p:spPr>
          <a:xfrm>
            <a:off x="457200" y="205740"/>
            <a:ext cx="6019800" cy="4389120"/>
          </a:xfrm>
        </p:spPr>
        <p:txBody>
          <a:bodyPr vert="vert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ÁreaDataHor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eLzZZh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GZKc8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3gMAAFQdAACGEAAABB8AABAAAAAmAAAACAAAAAAAAAAAAAAAMAAAABQAAAAAAAAAAAD//wAAAQAAAP//AAABAA=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 marL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0B69DA50-1EE6-3C2C-A8D1-E879949F5EBD}" type="datetime13">
              <a:rPr lang="pt-BR" sz="900" cap="none">
                <a:solidFill>
                  <a:srgbClr val="898989"/>
                </a:solidFill>
              </a:rPr>
              <a:t>5:09:02 </a:t>
            </a:fld>
            <a:endParaRPr sz="900" cap="none">
              <a:solidFill>
                <a:srgbClr val="898989"/>
              </a:solidFill>
            </a:endParaRPr>
          </a:p>
        </p:txBody>
      </p:sp>
      <p:sp>
        <p:nvSpPr>
          <p:cNvPr id="5" name="ÁreaRodapé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eLzZZh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GoaBq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hIAAFQdAACeJQAABB8AABAAAAAmAAAACAAAAAAAAAAAAAAAMAAAABQAAAAAAAAAAAD//wAAAQAAAP//AAABAA=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 marL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900" b="0" i="0" u="none" strike="noStrike" cap="none">
                <a:solidFill>
                  <a:srgbClr val="898989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/>
          </a:p>
        </p:txBody>
      </p:sp>
      <p:sp>
        <p:nvSpPr>
          <p:cNvPr id="6" name="ÁreaNúmeroSlide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eLzZZh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GdZmUw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icAAFQdAABiNAAABB8AABAAAAAmAAAACAAAAAAAAAAAAAAAMAAAABQAAAAAAAAAAAD//wAAAQAAAP//AAAB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 marL="0" indent="0" algn="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0B69B77A-34E6-3C41-A8D1-C214F99F5E97}" type="slidenum">
              <a:rPr sz="900" cap="none">
                <a:solidFill>
                  <a:srgbClr val="898989"/>
                </a:solidFill>
              </a:rPr>
              <a:t>‹nº›</a:t>
            </a:fld>
            <a:endParaRPr sz="900" cap="none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DoSlide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eLzZZh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HI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3gMAALEBAABiNAAAzgcAABAAAAAmAAAACAAAAAAAAAAAAAAAMAAAABQAAAAAAAAAAAD//wAAAQAAAP//AAABAA=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TextoDoSlide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eLzZZhMAAAAlAAAAZAAAAA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FsF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3gMAAG4IAABiNAAAfxwAABAAAAAmAAAACAAAAAAAAAAAAAAAMAAAABQAAAAAAAAAAAD//wAAAQAAAP//AAABAA=="/>
              </a:ext>
            </a:extLst>
          </p:cNvSpPr>
          <p:nvPr>
            <p:ph idx="1"/>
          </p:nvPr>
        </p:nvSpPr>
        <p:spPr/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ÁreaDataHor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eLzZZh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GR2AAg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3gMAAFQdAACGEAAABB8AABAAAAAmAAAACAAAAAAAAAAAAAAAMAAAABQAAAAAAAAAAAD//wAAAQAAAP//AAABAA=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 marL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0B69BD83-CDE6-3C4B-A8D1-3B1EF39F5E6E}" type="datetime13">
              <a:rPr lang="pt-BR" sz="900" cap="none">
                <a:solidFill>
                  <a:srgbClr val="898989"/>
                </a:solidFill>
              </a:rPr>
              <a:t>5:09:02 </a:t>
            </a:fld>
            <a:endParaRPr sz="900" cap="none">
              <a:solidFill>
                <a:srgbClr val="898989"/>
              </a:solidFill>
            </a:endParaRPr>
          </a:p>
        </p:txBody>
      </p:sp>
      <p:sp>
        <p:nvSpPr>
          <p:cNvPr id="5" name="ÁreaRodapé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eLzZZh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hIAAFQdAACeJQAABB8AABAAAAAmAAAACAAAAAAAAAAAAAAAMAAAABQAAAAAAAAAAAD//wAAAQAAAP//AAABAA=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 marL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900" b="0" i="0" u="none" strike="noStrike" cap="none">
                <a:solidFill>
                  <a:srgbClr val="898989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/>
          </a:p>
        </p:txBody>
      </p:sp>
      <p:sp>
        <p:nvSpPr>
          <p:cNvPr id="6" name="ÁreaNúmeroSlide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eLzZZh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icAAFQdAABiNAAABB8AABAAAAAmAAAACAAAAAAAAAAAAAAAMAAAABQAAAAAAAAAAAD//wAAAQAAAP//AAAB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 marL="0" indent="0" algn="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0B69EE09-47E6-3C18-A8D1-B14DA09F5EE4}" type="slidenum">
              <a:rPr sz="900" cap="none">
                <a:solidFill>
                  <a:srgbClr val="898989"/>
                </a:solidFill>
              </a:rPr>
              <a:t>‹nº›</a:t>
            </a:fld>
            <a:endParaRPr sz="900" cap="none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DoSlide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eLzZZhMAAAAlAAAAZAAAAA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cgQAAFUUAABCNAAAnhoAABAAAAAmAAAACAAAAIEAAAAAAAAAMAAAABQAAAAAAAAAAAD//wAAAQAAAP//AAABAA=="/>
              </a:ext>
            </a:extLst>
          </p:cNvSpPr>
          <p:nvPr>
            <p:ph type="title"/>
          </p:nvPr>
        </p:nvSpPr>
        <p:spPr>
          <a:xfrm>
            <a:off x="722630" y="3305175"/>
            <a:ext cx="7772400" cy="1021715"/>
          </a:xfr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r>
              <a:t>Click to edit Master title style</a:t>
            </a:r>
          </a:p>
        </p:txBody>
      </p:sp>
      <p:sp>
        <p:nvSpPr>
          <p:cNvPr id="3" name="TextoDoSlide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eLzZZhMAAAAlAAAAZAAAAA0AAAAAkAAAAEgAAACQAAAASAAAAAAAAAAC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cgQAAGkNAABCNAAAVRQAABAAAAAmAAAACAAAAIEAAAAAAAAAMAAAABQAAAAAAAAAAAD//wAAAQAAAP//AAABAA=="/>
              </a:ext>
            </a:extLst>
          </p:cNvSpPr>
          <p:nvPr>
            <p:ph idx="1"/>
          </p:nvPr>
        </p:nvSpPr>
        <p:spPr>
          <a:xfrm>
            <a:off x="722630" y="2179955"/>
            <a:ext cx="7772400" cy="1125220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/>
          <a:p>
            <a:r>
              <a:t>Click to edit Master text styles</a:t>
            </a:r>
          </a:p>
        </p:txBody>
      </p:sp>
      <p:sp>
        <p:nvSpPr>
          <p:cNvPr id="4" name="ÁreaDataHor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eLzZZh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3gMAAFQdAACGEAAABB8AABAAAAAmAAAACAAAAAAAAAAAAAAAMAAAABQAAAAAAAAAAAD//wAAAQAAAP//AAABAA=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 marL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0B69D3A7-E9E6-3C25-A8D1-1F709D9F5E4A}" type="datetime13">
              <a:rPr lang="pt-BR" sz="900" cap="none">
                <a:solidFill>
                  <a:srgbClr val="898989"/>
                </a:solidFill>
              </a:rPr>
              <a:t>5:09:02 </a:t>
            </a:fld>
            <a:endParaRPr sz="900" cap="none">
              <a:solidFill>
                <a:srgbClr val="898989"/>
              </a:solidFill>
            </a:endParaRPr>
          </a:p>
        </p:txBody>
      </p:sp>
      <p:sp>
        <p:nvSpPr>
          <p:cNvPr id="5" name="ÁreaRodapé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eLzZZh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E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hIAAFQdAACeJQAABB8AABAAAAAmAAAACAAAAAAAAAAAAAAAMAAAABQAAAAAAAAAAAD//wAAAQAAAP//AAABAA=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 marL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900" b="0" i="0" u="none" strike="noStrike" cap="none">
                <a:solidFill>
                  <a:srgbClr val="898989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/>
          </a:p>
        </p:txBody>
      </p:sp>
      <p:sp>
        <p:nvSpPr>
          <p:cNvPr id="6" name="ÁreaNúmeroSlide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eLzZZh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MAVId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icAAFQdAABiNAAABB8AABAAAAAmAAAACAAAAAAAAAAAAAAAMAAAABQAAAAAAAAAAAD//wAAAQAAAP//AAAB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 marL="0" indent="0" algn="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0B69D0CA-84E6-3C26-A8D1-72739E9F5E27}" type="slidenum">
              <a:rPr sz="900" cap="none">
                <a:solidFill>
                  <a:srgbClr val="898989"/>
                </a:solidFill>
              </a:rPr>
              <a:t>‹nº›</a:t>
            </a:fld>
            <a:endParaRPr sz="900" cap="none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ítulo e 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DoSlide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eLzZZh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3gMAALEBAABiNAAAzgcAABAAAAAmAAAACAAAAAAAAAAAAAAAMAAAABQAAAAAAAAAAAD//wAAAQAAAP//AAABAA=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TextoDoSlide2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eLzZZhMAAAAlAAAAZAAAAA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EBlC9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GIHAACoGwAARBwAABAAAAAmAAAACAAAAAEAAAAAAAAAMAAAABQAAAAAAAAAAAD//wAAAQAAAP//AAABAA=="/>
              </a:ext>
            </a:extLst>
          </p:cNvSpPr>
          <p:nvPr>
            <p:ph sz="half" idx="1"/>
          </p:nvPr>
        </p:nvSpPr>
        <p:spPr>
          <a:xfrm>
            <a:off x="457200" y="1200150"/>
            <a:ext cx="4038600" cy="3394710"/>
          </a:xfrm>
        </p:spPr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TextoDoSlide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eLzZZhMAAAAlAAAAZAAAAA8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mBwAAGIHAABwNQAARBwAAAAAAAAmAAAACAAAAAEAAAAAAAAAMAAAABQAAAAAAAAAAAD//wAAAQAAAP//AAABAA=="/>
              </a:ext>
            </a:extLst>
          </p:cNvSpPr>
          <p:nvPr>
            <p:ph sz="half" idx="2"/>
          </p:nvPr>
        </p:nvSpPr>
        <p:spPr>
          <a:xfrm>
            <a:off x="4648200" y="1200150"/>
            <a:ext cx="4038600" cy="3394710"/>
          </a:xfrm>
        </p:spPr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ÁreaDataHor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eLzZZh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3gMAAFQdAACGEAAABB8AABAAAAAmAAAACAAAAAAAAAAAAAAAMAAAABQAAAAAAAAAAAD//wAAAQAAAP//AAABAA=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 marL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0B698D30-7EE6-3C7B-A8D1-882EC39F5EDD}" type="datetime13">
              <a:rPr lang="pt-BR" sz="900" cap="none">
                <a:solidFill>
                  <a:srgbClr val="898989"/>
                </a:solidFill>
              </a:rPr>
              <a:t>5:09:02 </a:t>
            </a:fld>
            <a:endParaRPr sz="900" cap="none">
              <a:solidFill>
                <a:srgbClr val="898989"/>
              </a:solidFill>
            </a:endParaRPr>
          </a:p>
        </p:txBody>
      </p:sp>
      <p:sp>
        <p:nvSpPr>
          <p:cNvPr id="6" name="ÁreaRodapé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eLzZZh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MAWM+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hIAAFQdAACeJQAABB8AABAAAAAmAAAACAAAAAAAAAAAAAAAMAAAABQAAAAAAAAAAAD//wAAAQAAAP//AAABAA=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 marL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900" b="0" i="0" u="none" strike="noStrike" cap="none">
                <a:solidFill>
                  <a:srgbClr val="898989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/>
          </a:p>
        </p:txBody>
      </p:sp>
      <p:sp>
        <p:nvSpPr>
          <p:cNvPr id="7" name="ÁreaNúmeroSlide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eLzZZh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BcAF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icAAFQdAABiNAAABB8AABAAAAAmAAAACAAAAAAAAAAAAAAAMAAAABQAAAAAAAAAAAD//wAAAQAAAP//AAAB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 marL="0" indent="0" algn="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0B69828F-C1E6-3C74-A8D1-3721CC9F5E62}" type="slidenum">
              <a:rPr sz="900" cap="none">
                <a:solidFill>
                  <a:srgbClr val="898989"/>
                </a:solidFill>
              </a:rPr>
              <a:t>‹nº›</a:t>
            </a:fld>
            <a:endParaRPr sz="900" cap="none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DoSlide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eLzZZh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GDBI9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3gMAALEBAABiNAAAzgcAABAAAAAmAAAACAAAAAAAAAAAAAAAMAAAABQAAAAAAAAAAAD//wAAAQAAAP//AAABAA=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TextoDoSlide3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eLzZZhMAAAAlAAAAZAAAAA0AAAAAkAAAAEgAAACQAAAASAAAAAAAAAAC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BUHAACqGwAACQoAABAAAAAmAAAACAAAAIEAAAAAAAAAMAAAABQAAAAAAAAAAAD//wAAAQAAAP//AAABAA=="/>
              </a:ext>
            </a:extLst>
          </p:cNvSpPr>
          <p:nvPr>
            <p:ph idx="1"/>
          </p:nvPr>
        </p:nvSpPr>
        <p:spPr>
          <a:xfrm>
            <a:off x="457200" y="1151255"/>
            <a:ext cx="4039870" cy="480060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/>
          <a:p>
            <a:r>
              <a:t>Click to edit Master text styles</a:t>
            </a:r>
          </a:p>
        </p:txBody>
      </p:sp>
      <p:sp>
        <p:nvSpPr>
          <p:cNvPr id="4" name="TextoDoSlide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eLzZZhMAAAAlAAAAZAAAAA8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AkKAACqGwAARBwAAAAAAAAmAAAACAAAAAEAAAAAAAAAMAAAABQAAAAAAAAAAAD//wAAAQAAAP//AAABAA=="/>
              </a:ext>
            </a:extLst>
          </p:cNvSpPr>
          <p:nvPr>
            <p:ph sz="half" idx="2"/>
          </p:nvPr>
        </p:nvSpPr>
        <p:spPr>
          <a:xfrm>
            <a:off x="457200" y="1631315"/>
            <a:ext cx="4039870" cy="2963545"/>
          </a:xfrm>
        </p:spPr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TextoDoSlide2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eLzZZhMAAAAlAAAAZAAAAA8AAAAAkAAAAEgAAACQAAAASAAAAAAAAAAC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lhwAABUHAABwNQAACQoAAAAAAAAmAAAACAAAAIEAAAAAAAAAMAAAABQAAAAAAAAAAAD//wAAAQAAAP//AAABAA=="/>
              </a:ext>
            </a:extLst>
          </p:cNvSpPr>
          <p:nvPr>
            <p:ph idx="3"/>
          </p:nvPr>
        </p:nvSpPr>
        <p:spPr>
          <a:xfrm>
            <a:off x="4646930" y="1151255"/>
            <a:ext cx="4039870" cy="480060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/>
          <a:p>
            <a:r>
              <a:t>Click to edit Master text styles</a:t>
            </a:r>
          </a:p>
        </p:txBody>
      </p:sp>
      <p:sp>
        <p:nvSpPr>
          <p:cNvPr id="6" name="TextoDoSlide4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eLzZZhMAAAAlAAAAZAAAAA8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lhwAAAkKAABwNQAARBwAAAAAAAAmAAAACAAAAAEAAAAAAAAAMAAAABQAAAAAAAAAAAD//wAAAQAAAP//AAABAA=="/>
              </a:ext>
            </a:extLst>
          </p:cNvSpPr>
          <p:nvPr>
            <p:ph sz="half" idx="4"/>
          </p:nvPr>
        </p:nvSpPr>
        <p:spPr>
          <a:xfrm>
            <a:off x="4646930" y="1631315"/>
            <a:ext cx="4039870" cy="2963545"/>
          </a:xfrm>
        </p:spPr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7" name="ÁreaDataHor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eLzZZh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3gMAAFQdAACGEAAABB8AABAAAAAmAAAACAAAAAAAAAAAAAAAMAAAABQAAAAAAAAAAAD//wAAAQAAAP//AAABAA=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 marL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0B69DD16-58E6-3C2B-A8D1-AE7E939F5EFB}" type="datetime13">
              <a:rPr lang="pt-BR" sz="900" cap="none">
                <a:solidFill>
                  <a:srgbClr val="898989"/>
                </a:solidFill>
              </a:rPr>
              <a:t>5:09:02 </a:t>
            </a:fld>
            <a:endParaRPr sz="900" cap="none">
              <a:solidFill>
                <a:srgbClr val="898989"/>
              </a:solidFill>
            </a:endParaRPr>
          </a:p>
        </p:txBody>
      </p:sp>
      <p:sp>
        <p:nvSpPr>
          <p:cNvPr id="8" name="ÁreaRodapé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eLzZZh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hIAAFQdAACeJQAABB8AABAAAAAmAAAACAAAAAAAAAAAAAAAMAAAABQAAAAAAAAAAAD//wAAAQAAAP//AAABAA=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 marL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900" b="0" i="0" u="none" strike="noStrike" cap="none">
                <a:solidFill>
                  <a:srgbClr val="898989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/>
          </a:p>
        </p:txBody>
      </p:sp>
      <p:sp>
        <p:nvSpPr>
          <p:cNvPr id="9" name="ÁreaNúmeroSlide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eLzZZh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Q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icAAFQdAABiNAAABB8AABAAAAAmAAAACAAAAAAAAAAAAAAAMAAAABQAAAAAAAAAAAD//wAAAQAAAP//AAAB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 marL="0" indent="0" algn="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0B69FA20-6EE6-3C0C-A8D1-9859B49F5ECD}" type="slidenum">
              <a:rPr sz="900" cap="none">
                <a:solidFill>
                  <a:srgbClr val="898989"/>
                </a:solidFill>
              </a:rPr>
              <a:t>‹nº›</a:t>
            </a:fld>
            <a:endParaRPr sz="900" cap="none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Apenas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DoSlide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eLzZZh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3gMAALEBAABiNAAAzgcAABAAAAAmAAAACAAAAAAAAAAAAAAAMAAAABQAAAAAAAAAAAD//wAAAQAAAP//AAABAA=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ÁreaDataHor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eLzZZh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3gMAAFQdAACGEAAABB8AABAAAAAmAAAACAAAAAAAAAAAAAAAMAAAABQAAAAAAAAAAAD//wAAAQAAAP//AAABAA=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 marL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0B69E3A9-E7E6-3C15-A8D1-1140AD9F5E44}" type="datetime13">
              <a:rPr lang="pt-BR" sz="900" cap="none">
                <a:solidFill>
                  <a:srgbClr val="898989"/>
                </a:solidFill>
              </a:rPr>
              <a:t>5:09:02 </a:t>
            </a:fld>
            <a:endParaRPr sz="900" cap="none">
              <a:solidFill>
                <a:srgbClr val="898989"/>
              </a:solidFill>
            </a:endParaRPr>
          </a:p>
        </p:txBody>
      </p:sp>
      <p:sp>
        <p:nvSpPr>
          <p:cNvPr id="4" name="ÁreaRodapé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eLzZZh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hIAAFQdAACeJQAABB8AABAAAAAmAAAACAAAAAAAAAAAAAAAMAAAABQAAAAAAAAAAAD//wAAAQAAAP//AAABAA=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 marL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900" b="0" i="0" u="none" strike="noStrike" cap="none">
                <a:solidFill>
                  <a:srgbClr val="898989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/>
          </a:p>
        </p:txBody>
      </p:sp>
      <p:sp>
        <p:nvSpPr>
          <p:cNvPr id="5" name="ÁreaNúmeroSlide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eLzZZh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icAAFQdAABiNAAABB8AABAAAAAmAAAACAAAAAAAAAAAAAAAMAAAABQAAAAAAAAAAAD//wAAAQAAAP//AAAB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 marL="0" indent="0" algn="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0B69D443-0DE6-3C22-A8D1-FB779A9F5EAE}" type="slidenum">
              <a:rPr sz="900" cap="none">
                <a:solidFill>
                  <a:srgbClr val="898989"/>
                </a:solidFill>
              </a:rPr>
              <a:t>‹nº›</a:t>
            </a:fld>
            <a:endParaRPr sz="900" cap="none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ÁreaDataHor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eLzZZh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3gMAAFQdAACGEAAABB8AABAAAAAmAAAACAAAAAAAAAAAAAAAMAAAABQAAAAAAAAAAAD//wAAAQAAAP//AAABAA=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 marL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0B69E2A5-EBE6-3C14-A8D1-1D41AC9F5E48}" type="datetime13">
              <a:rPr lang="pt-BR" sz="900" cap="none">
                <a:solidFill>
                  <a:srgbClr val="898989"/>
                </a:solidFill>
              </a:rPr>
              <a:t>5:09:00 </a:t>
            </a:fld>
            <a:endParaRPr sz="900" cap="none">
              <a:solidFill>
                <a:srgbClr val="898989"/>
              </a:solidFill>
            </a:endParaRPr>
          </a:p>
        </p:txBody>
      </p:sp>
      <p:sp>
        <p:nvSpPr>
          <p:cNvPr id="3" name="ÁreaRodapé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eLzZZh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hIAAFQdAACeJQAABB8AABAAAAAmAAAACAAAAAAAAAAAAAAAMAAAABQAAAAAAAAAAAD//wAAAQAAAP//AAABAA=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 marL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900" b="0" i="0" u="none" strike="noStrike" cap="none">
                <a:solidFill>
                  <a:srgbClr val="898989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/>
          </a:p>
        </p:txBody>
      </p:sp>
      <p:sp>
        <p:nvSpPr>
          <p:cNvPr id="4" name="ÁreaNúmeroSlide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eLzZZh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icAAFQdAABiNAAABB8AABAAAAAmAAAACAAAAAAAAAAAAAAAMAAAABQAAAAAAAAAAAD//wAAAQAAAP//AAAB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 marL="0" indent="0" algn="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0B69EFBA-F4E6-3C19-A8D1-024CA19F5E57}" type="slidenum">
              <a:rPr sz="900" cap="none">
                <a:solidFill>
                  <a:srgbClr val="898989"/>
                </a:solidFill>
              </a:rPr>
              <a:t>‹nº›</a:t>
            </a:fld>
            <a:endParaRPr sz="900" cap="none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DoSlide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eLzZZhMAAAAlAAAAZAAAAA0AAAAAkAAAAEgAAACQAAAASAAAAAAAAAAC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EIBAABSFQAAnwYAABAAAAAmAAAACAAAAIEAAAAAAAAAMAAAABQAAAAAAAAAAAD//wAAAQAAAP//AAABAA=="/>
              </a:ext>
            </a:extLst>
          </p:cNvSpPr>
          <p:nvPr>
            <p:ph type="title"/>
          </p:nvPr>
        </p:nvSpPr>
        <p:spPr>
          <a:xfrm>
            <a:off x="457200" y="204470"/>
            <a:ext cx="3008630" cy="871855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/>
          <a:p>
            <a:r>
              <a:t>Click to edit Master title style</a:t>
            </a:r>
          </a:p>
        </p:txBody>
      </p:sp>
      <p:sp>
        <p:nvSpPr>
          <p:cNvPr id="3" name="TextoDoSlide2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eLzZZhMAAAAlAAAAZAAAAA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/hUAAEIBAABwNQAARBwAABAAAAAmAAAACAAAAAEAAAAAAAAAMAAAABQAAAAAAAAAAAD//wAAAQAAAP//AAABAA=="/>
              </a:ext>
            </a:extLst>
          </p:cNvSpPr>
          <p:nvPr>
            <p:ph idx="1"/>
          </p:nvPr>
        </p:nvSpPr>
        <p:spPr>
          <a:xfrm>
            <a:off x="3575050" y="204470"/>
            <a:ext cx="5111750" cy="4390390"/>
          </a:xfrm>
        </p:spPr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TextoDoSlide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eLzZZhMAAAAlAAAAZAAAAA8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J8GAABSFQAARBwAAAAAAAAmAAAACAAAAAEAAAAAAAAAMAAAABQAAAAAAAAAAAD//wAAAQAAAP//AAABAA=="/>
              </a:ext>
            </a:extLst>
          </p:cNvSpPr>
          <p:nvPr>
            <p:ph sz="half" idx="2"/>
          </p:nvPr>
        </p:nvSpPr>
        <p:spPr>
          <a:xfrm>
            <a:off x="457200" y="1076325"/>
            <a:ext cx="3008630" cy="3518535"/>
          </a:xfrm>
        </p:spPr>
        <p:txBody>
          <a:bodyPr/>
          <a:lstStyle/>
          <a:p>
            <a:r>
              <a:t>Click to edit Master text styles</a:t>
            </a:r>
          </a:p>
        </p:txBody>
      </p:sp>
      <p:sp>
        <p:nvSpPr>
          <p:cNvPr id="5" name="ÁreaDataHor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eLzZZh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3gMAAFQdAACGEAAABB8AABAAAAAmAAAACAAAAAAAAAAAAAAAMAAAABQAAAAAAAAAAAD//wAAAQAAAP//AAABAA=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 marL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0B69D021-6FE6-3C26-A8D1-99739E9F5ECC}" type="datetime13">
              <a:rPr lang="pt-BR" sz="900" cap="none">
                <a:solidFill>
                  <a:srgbClr val="898989"/>
                </a:solidFill>
              </a:rPr>
              <a:t>5:09:02 </a:t>
            </a:fld>
            <a:endParaRPr sz="900" cap="none">
              <a:solidFill>
                <a:srgbClr val="898989"/>
              </a:solidFill>
            </a:endParaRPr>
          </a:p>
        </p:txBody>
      </p:sp>
      <p:sp>
        <p:nvSpPr>
          <p:cNvPr id="6" name="ÁreaRodapé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eLzZZh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I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hIAAFQdAACeJQAABB8AABAAAAAmAAAACAAAAAAAAAAAAAAAMAAAABQAAAAAAAAAAAD//wAAAQAAAP//AAABAA=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 marL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900" b="0" i="0" u="none" strike="noStrike" cap="none">
                <a:solidFill>
                  <a:srgbClr val="898989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/>
          </a:p>
        </p:txBody>
      </p:sp>
      <p:sp>
        <p:nvSpPr>
          <p:cNvPr id="7" name="ÁreaNúmeroSlide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eLzZZh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MAAE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icAAFQdAABiNAAABB8AABAAAAAmAAAACAAAAAAAAAAAAAAAMAAAABQAAAAAAAAAAAD//wAAAQAAAP//AAAB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 marL="0" indent="0" algn="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0B69CBE5-ABE6-3C3D-A8D1-5D68859F5E08}" type="slidenum">
              <a:rPr sz="900" cap="none">
                <a:solidFill>
                  <a:srgbClr val="898989"/>
                </a:solidFill>
              </a:rPr>
              <a:t>‹nº›</a:t>
            </a:fld>
            <a:endParaRPr sz="900" cap="none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DoSlide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eLzZZhMAAAAlAAAAZAAAAA0AAAAAkAAAAEgAAACQAAAASAAAAAAAAAAC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BgsAACYWAADGLAAAwxgAABAAAAAmAAAACAAAAIEAAAAAAAAAMAAAABQAAAAAAAAAAAD//wAAAQAAAP//AAABAA=="/>
              </a:ext>
            </a:extLst>
          </p:cNvSpPr>
          <p:nvPr>
            <p:ph type="title"/>
          </p:nvPr>
        </p:nvSpPr>
        <p:spPr>
          <a:xfrm>
            <a:off x="1791970" y="3600450"/>
            <a:ext cx="5486400" cy="424815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/>
          <a:p>
            <a:r>
              <a:t>Click to edit Master title style</a:t>
            </a:r>
          </a:p>
        </p:txBody>
      </p:sp>
      <p:sp>
        <p:nvSpPr>
          <p:cNvPr id="3" name="TextoDoSlide2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eLzZZhMAAAAlAAAAZAAAAA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BgsAANQCAADGLAAA0BUAABAAAAAmAAAACAAAAAEAAAAAAAAAMAAAABQAAAAAAAAAAAD//wAAAQAAAP//AAABAA=="/>
              </a:ext>
            </a:extLst>
          </p:cNvSpPr>
          <p:nvPr>
            <p:ph idx="1"/>
          </p:nvPr>
        </p:nvSpPr>
        <p:spPr>
          <a:xfrm>
            <a:off x="1791970" y="459740"/>
            <a:ext cx="5486400" cy="3086100"/>
          </a:xfrm>
        </p:spPr>
        <p:txBody>
          <a:bodyPr/>
          <a:lstStyle/>
          <a:p>
            <a:r>
              <a:t>Click to edit Master text styles</a:t>
            </a:r>
          </a:p>
        </p:txBody>
      </p:sp>
      <p:sp>
        <p:nvSpPr>
          <p:cNvPr id="4" name="TextoDoSlide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eLzZZhMAAAAlAAAAZAAAAA8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BgsAAMMYAADGLAAAehwAAAAAAAAmAAAACAAAAAEAAAAAAAAAMAAAABQAAAAAAAAAAAD//wAAAQAAAP//AAABAA=="/>
              </a:ext>
            </a:extLst>
          </p:cNvSpPr>
          <p:nvPr>
            <p:ph sz="half" idx="2"/>
          </p:nvPr>
        </p:nvSpPr>
        <p:spPr>
          <a:xfrm>
            <a:off x="1791970" y="4025265"/>
            <a:ext cx="5486400" cy="603885"/>
          </a:xfrm>
        </p:spPr>
        <p:txBody>
          <a:bodyPr/>
          <a:lstStyle/>
          <a:p>
            <a:r>
              <a:t>Click to edit Master text styles</a:t>
            </a:r>
          </a:p>
        </p:txBody>
      </p:sp>
      <p:sp>
        <p:nvSpPr>
          <p:cNvPr id="5" name="ÁreaDataHora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eLzZZh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3gMAAFQdAACGEAAABB8AABAAAAAmAAAACAAAAAAAAAAAAAAAMAAAABQAAAAAAAAAAAD//wAAAQAAAP//AAABAA==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 marL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0B699964-2AE6-3C6F-A8D1-DC3AD79F5E89}" type="datetime13">
              <a:rPr lang="pt-BR" sz="900" cap="none">
                <a:solidFill>
                  <a:srgbClr val="898989"/>
                </a:solidFill>
              </a:rPr>
              <a:t>5:09:02 </a:t>
            </a:fld>
            <a:endParaRPr sz="900" cap="none">
              <a:solidFill>
                <a:srgbClr val="898989"/>
              </a:solidFill>
            </a:endParaRPr>
          </a:p>
        </p:txBody>
      </p:sp>
      <p:sp>
        <p:nvSpPr>
          <p:cNvPr id="6" name="ÁreaRodapé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eLzZZh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Gh0Td0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hIAAFQdAACeJQAABB8AABAAAAAmAAAACAAAAAAAAAAAAAAAMAAAABQAAAAAAAAAAAD//wAAAQAAAP//AAABAA=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 marL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900" b="0" i="0" u="none" strike="noStrike" cap="none">
                <a:solidFill>
                  <a:srgbClr val="898989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/>
          </a:p>
        </p:txBody>
      </p:sp>
      <p:sp>
        <p:nvSpPr>
          <p:cNvPr id="7" name="ÁreaNúmeroSlide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eLzZZh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icAAFQdAABiNAAABB8AABAAAAAmAAAACAAAAAAAAAAAAAAAMAAAABQAAAAAAAAAAAD//wAAAQAAAP//AAAB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 marL="0" indent="0" algn="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0B69E877-39E6-3C1E-A8D1-CF4BA69F5E9A}" type="slidenum">
              <a:rPr sz="900" cap="none">
                <a:solidFill>
                  <a:srgbClr val="898989"/>
                </a:solidFill>
              </a:rPr>
              <a:t>‹nº›</a:t>
            </a:fld>
            <a:endParaRPr sz="900" cap="none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Tema do Offic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eLzZZh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3gMAALEBAABiNAAAzgcAABAAAAAmAAAACAAAAP//////////MAAAABQAAAAAAAAAAAD//wAAAQAAAP//AAABAA=="/>
              </a:ext>
            </a:extLst>
          </p:cNvSpPr>
          <p:nvPr>
            <p:ph type="title"/>
          </p:nvPr>
        </p:nvSpPr>
        <p:spPr>
          <a:xfrm>
            <a:off x="628650" y="274955"/>
            <a:ext cx="7886700" cy="9937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</a:pPr>
            <a:r>
              <a:t>Clique para editar o título Mestre</a:t>
            </a:r>
          </a:p>
        </p:txBody>
      </p:sp>
      <p:sp>
        <p:nvSpPr>
          <p:cNvPr id="3" name="Text Placeholder 2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eLzZZhMAAAAlAAAAZAAAAA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3gMAAG4IAABiNAAAfxwAABAAAAAmAAAACAAAAP//////////MAAAABQAAAAAAAAAAAD//wAAAQAAAP//AAABAA=="/>
              </a:ext>
            </a:extLst>
          </p:cNvSpPr>
          <p:nvPr>
            <p:ph type="body" idx="1"/>
          </p:nvPr>
        </p:nvSpPr>
        <p:spPr>
          <a:xfrm>
            <a:off x="628650" y="1370330"/>
            <a:ext cx="7886700" cy="326199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</a:pPr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 Placeholder 3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eLzZZh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3gMAAFQdAACGEAAABB8AABAAAAAmAAAACAAAAP//////////MAAAABQAAAAAAAAAAAD//wAAAQAAAP//AAABAA=="/>
              </a:ext>
            </a:extLst>
          </p:cNvSpPr>
          <p:nvPr>
            <p:ph type="dt" sz="half" idx="2"/>
          </p:nvPr>
        </p:nvSpPr>
        <p:spPr>
          <a:xfrm>
            <a:off x="628650" y="4767580"/>
            <a:ext cx="2057400" cy="2743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 marL="0" marR="0" indent="0" algn="l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cap="none" spc="0" baseline="0">
                <a:solidFill>
                  <a:srgbClr val="000000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pPr>
            <a:fld id="{0B69DF70-3EE6-3C29-A8D1-C87C919F5E9D}" type="datetime13">
              <a:rPr lang="pt-BR" sz="900" cap="none">
                <a:solidFill>
                  <a:srgbClr val="898989"/>
                </a:solidFill>
              </a:rPr>
              <a:t>5:09:00 </a:t>
            </a:fld>
            <a:endParaRPr sz="900" cap="none">
              <a:solidFill>
                <a:srgbClr val="898989"/>
              </a:solidFill>
            </a:endParaRPr>
          </a:p>
        </p:txBody>
      </p:sp>
      <p:sp>
        <p:nvSpPr>
          <p:cNvPr id="5" name="Footer Placeholder 4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eLzZZh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hIAAFQdAACeJQAABB8AABAAAAAmAAAACAAAAP//////////MAAAABQAAAAAAAAAAAD//wAAAQAAAP//AAABAA=="/>
              </a:ext>
            </a:extLst>
          </p:cNvSpPr>
          <p:nvPr>
            <p:ph type="ftr" sz="quarter" idx="3"/>
          </p:nvPr>
        </p:nvSpPr>
        <p:spPr>
          <a:xfrm>
            <a:off x="3028950" y="4767580"/>
            <a:ext cx="3086100" cy="2743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 marL="0" marR="0" indent="0" algn="ct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900" b="0" i="0" u="none" strike="noStrike" kern="1" cap="none" spc="0" baseline="0">
                <a:solidFill>
                  <a:srgbClr val="898989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/>
          </a:p>
        </p:txBody>
      </p:sp>
      <p:sp>
        <p:nvSpPr>
          <p:cNvPr id="6" name="Slide Number Placeholder 5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eLzZZh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icAAFQdAABiNAAABB8AABAAAAAmAAAACAAAAP//////////MAAAABQAAAAAAAAAAAD//wAAAQAAAP//AAABAA=="/>
              </a:ext>
            </a:extLst>
          </p:cNvSpPr>
          <p:nvPr>
            <p:ph type="sldNum" sz="quarter" idx="4"/>
          </p:nvPr>
        </p:nvSpPr>
        <p:spPr>
          <a:xfrm>
            <a:off x="6457950" y="4767580"/>
            <a:ext cx="2057400" cy="2743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 marL="0" marR="0" indent="0" algn="r" defTabSz="44958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cap="none" spc="0" baseline="0">
                <a:solidFill>
                  <a:srgbClr val="000000"/>
                </a:solidFill>
                <a:effectLst/>
                <a:latin typeface="Calibri" pitchFamily="2" charset="0"/>
                <a:ea typeface="SimSun" charset="0"/>
                <a:cs typeface="Times New Roman" pitchFamily="1" charset="0"/>
              </a:defRPr>
            </a:pPr>
            <a:fld id="{0B69B618-56E6-3C40-A8D1-A015F89F5EF5}" type="slidenum">
              <a:rPr sz="900" cap="none">
                <a:solidFill>
                  <a:srgbClr val="898989"/>
                </a:solidFill>
              </a:rPr>
              <a:t>‹nº›</a:t>
            </a:fld>
            <a:endParaRPr sz="900" cap="none">
              <a:solidFill>
                <a:srgbClr val="898989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marR="0" indent="0" algn="l" defTabSz="685800">
        <a:lnSpc>
          <a:spcPct val="90000"/>
        </a:lnSpc>
        <a:spcBef>
          <a:spcPts val="0"/>
        </a:spcBef>
        <a:spcAft>
          <a:spcPts val="0"/>
        </a:spcAft>
        <a:buNone/>
        <a:tabLst/>
        <a:defRPr sz="3300" b="0" i="0" u="none" strike="noStrike" kern="1" cap="none" spc="0" baseline="0">
          <a:solidFill>
            <a:schemeClr val="tx1"/>
          </a:solidFill>
          <a:effectLst/>
          <a:latin typeface="Calibri Light" pitchFamily="2" charset="0"/>
          <a:ea typeface="Calibri Light" pitchFamily="2" charset="0"/>
          <a:cs typeface="Calibri Light" pitchFamily="2" charset="0"/>
        </a:defRPr>
      </a:lvl1pPr>
    </p:titleStyle>
    <p:bodyStyle>
      <a:lvl1pPr marL="171450" marR="0" indent="-171450" algn="l" defTabSz="685800">
        <a:lnSpc>
          <a:spcPct val="90000"/>
        </a:lnSpc>
        <a:spcBef>
          <a:spcPts val="750"/>
        </a:spcBef>
        <a:spcAft>
          <a:spcPts val="0"/>
        </a:spcAft>
        <a:buClr>
          <a:schemeClr val="tx1"/>
        </a:buClr>
        <a:buSzTx/>
        <a:buFont typeface="Arial" pitchFamily="2" charset="0"/>
        <a:buChar char="•"/>
        <a:tabLst/>
        <a:defRPr sz="21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1pPr>
      <a:lvl2pPr marL="514350" marR="0" indent="-171450" algn="l" defTabSz="685800">
        <a:lnSpc>
          <a:spcPct val="90000"/>
        </a:lnSpc>
        <a:spcBef>
          <a:spcPts val="375"/>
        </a:spcBef>
        <a:spcAft>
          <a:spcPts val="0"/>
        </a:spcAft>
        <a:buClr>
          <a:schemeClr val="tx1"/>
        </a:buClr>
        <a:buSzTx/>
        <a:buFont typeface="Arial" pitchFamily="2" charset="0"/>
        <a:buChar char="•"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2pPr>
      <a:lvl3pPr marL="857250" marR="0" indent="-171450" algn="l" defTabSz="685800">
        <a:lnSpc>
          <a:spcPct val="90000"/>
        </a:lnSpc>
        <a:spcBef>
          <a:spcPts val="375"/>
        </a:spcBef>
        <a:spcAft>
          <a:spcPts val="0"/>
        </a:spcAft>
        <a:buClr>
          <a:schemeClr val="tx1"/>
        </a:buClr>
        <a:buSzTx/>
        <a:buFont typeface="Arial" pitchFamily="2" charset="0"/>
        <a:buChar char="•"/>
        <a:tabLst/>
        <a:defRPr sz="15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3pPr>
      <a:lvl4pPr marL="1200150" marR="0" indent="-171450" algn="l" defTabSz="685800">
        <a:lnSpc>
          <a:spcPct val="90000"/>
        </a:lnSpc>
        <a:spcBef>
          <a:spcPts val="375"/>
        </a:spcBef>
        <a:spcAft>
          <a:spcPts val="0"/>
        </a:spcAft>
        <a:buClr>
          <a:schemeClr val="tx1"/>
        </a:buClr>
        <a:buSzTx/>
        <a:buFont typeface="Arial" pitchFamily="2" charset="0"/>
        <a:buChar char="•"/>
        <a:tabLst/>
        <a:defRPr sz="13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4pPr>
      <a:lvl5pPr marL="1543050" marR="0" indent="-171450" algn="l" defTabSz="685800">
        <a:lnSpc>
          <a:spcPct val="90000"/>
        </a:lnSpc>
        <a:spcBef>
          <a:spcPts val="375"/>
        </a:spcBef>
        <a:spcAft>
          <a:spcPts val="0"/>
        </a:spcAft>
        <a:buClr>
          <a:schemeClr val="tx1"/>
        </a:buClr>
        <a:buSzTx/>
        <a:buFont typeface="Arial" pitchFamily="2" charset="0"/>
        <a:buChar char="•"/>
        <a:tabLst/>
        <a:defRPr sz="13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5pPr>
    </p:bodyStyle>
    <p:otherStyle>
      <a:lvl1pPr marL="0" marR="0" indent="0" algn="l" defTabSz="685800">
        <a:lnSpc>
          <a:spcPct val="100000"/>
        </a:lnSpc>
        <a:spcBef>
          <a:spcPts val="0"/>
        </a:spcBef>
        <a:spcAft>
          <a:spcPts val="0"/>
        </a:spcAft>
        <a:buNone/>
        <a:tabLst/>
        <a:defRPr sz="13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1pPr>
      <a:lvl2pPr marL="342900" marR="0" indent="0" algn="l" defTabSz="685800">
        <a:lnSpc>
          <a:spcPct val="100000"/>
        </a:lnSpc>
        <a:spcBef>
          <a:spcPts val="0"/>
        </a:spcBef>
        <a:spcAft>
          <a:spcPts val="0"/>
        </a:spcAft>
        <a:buNone/>
        <a:tabLst/>
        <a:defRPr sz="13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2pPr>
      <a:lvl3pPr marL="685800" marR="0" indent="0" algn="l" defTabSz="685800">
        <a:lnSpc>
          <a:spcPct val="100000"/>
        </a:lnSpc>
        <a:spcBef>
          <a:spcPts val="0"/>
        </a:spcBef>
        <a:spcAft>
          <a:spcPts val="0"/>
        </a:spcAft>
        <a:buNone/>
        <a:tabLst/>
        <a:defRPr sz="13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3pPr>
      <a:lvl4pPr marL="1028700" marR="0" indent="0" algn="l" defTabSz="685800">
        <a:lnSpc>
          <a:spcPct val="100000"/>
        </a:lnSpc>
        <a:spcBef>
          <a:spcPts val="0"/>
        </a:spcBef>
        <a:spcAft>
          <a:spcPts val="0"/>
        </a:spcAft>
        <a:buNone/>
        <a:tabLst/>
        <a:defRPr sz="13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4pPr>
      <a:lvl5pPr marL="1371600" marR="0" indent="0" algn="l" defTabSz="685800">
        <a:lnSpc>
          <a:spcPct val="100000"/>
        </a:lnSpc>
        <a:spcBef>
          <a:spcPts val="0"/>
        </a:spcBef>
        <a:spcAft>
          <a:spcPts val="0"/>
        </a:spcAft>
        <a:buNone/>
        <a:tabLst/>
        <a:defRPr sz="13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5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2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eLzZZhMAAAAlAAAAZAAAAA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OoED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RHLEBf///wEAAAAAAAAAAAAAAAAAAAAAAAAAAAAAAAAAAAAAAAAAAAAAAAJ/f38A5+bmA8zMzADAwP8Af39/AAAAAAAAAAAAAAAAAAAAAAAAAAAAIQAAABgAAAAUAAAAGwgAAOkRAABLMgAAjRMAABAAAAAmAAAACAAAAP//////////MAAAABQAAAAAAAAAAAD//wAAAQAAAP//AAABAA=="/>
              </a:ext>
            </a:extLst>
          </p:cNvSpPr>
          <p:nvPr>
            <p:ph type="subTitle" idx="4294967295"/>
          </p:nvPr>
        </p:nvSpPr>
        <p:spPr>
          <a:xfrm>
            <a:off x="1317625" y="2911475"/>
            <a:ext cx="6858000" cy="2667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 marL="171450" marR="0" indent="-171450" algn="ctr" defTabSz="68580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5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/>
          </a:p>
        </p:txBody>
      </p:sp>
      <p:pic>
        <p:nvPicPr>
          <p:cNvPr id="3" name="Imagem 4"/>
          <p:cNvPicPr>
            <a:picLocks noChangeAspect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8_eLzZZhMAAAAlAAAAEQAAAC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jAAAABAAAAGQAAAAXAAAAFAAAAAAAAAAAAAAA/38AAP9/AAAAAAAACQAAAAQAAAA4BCIE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RyxAX///8BAAAAAAAAAAAAAAAAAAAAAAAAAAAAAAAAAAAAAAAAAAAAAAACf39/AOfm5gPMzMwAwMD/AH9/fwAAAAAAAAAAAAAAAAD///8AAAAAACEAAAAYAAAAFAAAAO3////t////VDgAAMkb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970"/>
            <a:ext cx="9144000" cy="4516588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" name="CaixaDeTexto 742"/>
          <p:cNvSpPr txBox="1"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eLzZZhMAAAAlAAAAEgAAAE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OoED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RHLEBf///wEAAAAAAAAAAAAAAAAAAAAAAAAAAAAAAAAAAAAAAAAAAAAAAAJ/f38A5+bmA8zMzADAwP8Af39/AAAAAAAAAAAAAAAAAAAAAAAAAAAAIQAAABgAAAAUAAAASgsAABwKAABXKwAAzAsAABAgAAAmAAAACAAAAP//////////MAAAABQAAAAAAAAAAAD//wAAAQAAAP//AAABAA=="/>
              </a:ext>
            </a:extLst>
          </p:cNvSpPr>
          <p:nvPr/>
        </p:nvSpPr>
        <p:spPr>
          <a:xfrm>
            <a:off x="1835150" y="1643380"/>
            <a:ext cx="5210175" cy="2743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spcCol="215900" anchor="t"/>
          <a:lstStyle/>
          <a:p>
            <a:pPr>
              <a:spcBef>
                <a:spcPts val="0"/>
              </a:spcBef>
            </a:pPr>
            <a:r>
              <a:rPr sz="1200" b="1" i="1" cap="none">
                <a:solidFill>
                  <a:srgbClr val="FFFFFF"/>
                </a:solidFill>
                <a:latin typeface="Arial" pitchFamily="2" charset="0"/>
                <a:ea typeface="Arial" pitchFamily="2" charset="0"/>
                <a:cs typeface="Arial" pitchFamily="2" charset="0"/>
              </a:rPr>
              <a:t>SIMPÓSIO DE APLICAÇÕES OPERACIONAIS EM ÁREAS DE DEFESA</a:t>
            </a:r>
          </a:p>
        </p:txBody>
      </p:sp>
      <p:pic>
        <p:nvPicPr>
          <p:cNvPr id="5" name="Imagem 746" descr="Desenho preto e branco&#10;&#10;Descrição gerada automaticamente com confiança baixa"/>
          <p:cNvPicPr>
            <a:picLocks noChangeAspect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8_eLzZZhMAAAAlAAAAEQAAAC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E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RyxAX///8BAAAAAAAAAAAAAAAAAAAAAAAAAAAAAAAAAAAAAAAAAAAAAAACf39/AOfm5gPMzMwAwMD/AH9/fwAAAAAAAAAAAAAAAAD///8AAAAAACEAAAAYAAAAFAAAADEBAAAbAQAABwgAAOgGAAAQAAAAJgAAAAgAAAD//////////zAAAAAUAAAAAAAAAAAA//8AAAEAAAD//wAAAQA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193675" y="179705"/>
            <a:ext cx="1111250" cy="94297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6" name="Picture 4" descr="ITA Logo – Instituto Tecnológico de Aeronáutica Logo - PNG e Vetor -  Download de Logo"/>
          <p:cNvPicPr>
            <a:picLocks noChangeAspect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8_eLzZZhMAAAAlAAAAEQAAAC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E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RyxAX///8BAAAAAAAAAAAAAAAAAAAAAAAAAAAAAAAAAAAAAAAAAAAAAAACf39/AOfm5gPMzMwAwMD/AH9/fwAAAAAAAAAAAAAAAAD///8AAAAAACEAAAAYAAAAFAAAAFUtAABhAQAAMDcAACEFAAAQAAAAJgAAAAgAAAD//////////zAAAAAUAAAAAAAAAAAA//8AAAEAAAD//wAAAQA="/>
              </a:ext>
            </a:extLst>
          </p:cNvPicPr>
          <p:nvPr/>
        </p:nvPicPr>
        <p:blipFill>
          <a:blip r:embed="rId4"/>
          <a:stretch>
            <a:fillRect/>
          </a:stretch>
        </p:blipFill>
        <p:spPr>
          <a:xfrm>
            <a:off x="7369175" y="224155"/>
            <a:ext cx="1602105" cy="60960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" name="Imagem 6"/>
          <p:cNvPicPr>
            <a:picLocks noChangeAspect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8_eLzZZhMAAAAlAAAAEQAAAC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EAAAAjAAAABAAAAGQAAAAXAAAAFAAAAAAAAAAAAAAA/38AAP9/AAAAAAAACQAAAAQAAABvABwg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RyxAX///8BAAAAAAAAAAAAAAAAAAAAAAAAAAAAAAAAAAAAAAAAAAAAAAACf39/AOfm5gPMzMwAwMD/AH9/fwAAAAAAAAAAAAAAAAD///8AAAAAACEAAAAYAAAAFAAAAPv///82GwAAcjgAAHIfAAAQAAAAJgAAAAgAAAD//////////zAAAAAUAAAAAAAAAAAA//8AAAEAAAD//wAAAQA="/>
              </a:ext>
            </a:extLst>
          </p:cNvPicPr>
          <p:nvPr/>
        </p:nvPicPr>
        <p:blipFill>
          <a:blip r:embed="rId5"/>
          <a:srcRect/>
          <a:stretch/>
        </p:blipFill>
        <p:spPr>
          <a:xfrm>
            <a:off x="0" y="4459614"/>
            <a:ext cx="9138373" cy="685721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8" name="Retângulo 7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eLzZZhMAAAAlAAAAZAAAAA0AAAAAkAAAAEgAAACQAAAASAAAAAAAAAABAAAAAAAAAAEAAABQAAAAAAAAAAAA4D8AAAAAAADgPwAAAAAAAOA/AAAAAAAA4D8AAAAAAADgPwAAAAAAAOA/AAAAAAAA4D8AAAAAAADgPwAAAAAAAOA/AAAAAAAA4D8CAAAAjAAAAAEAAAAAAAAAIio1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OoED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Iio1AP///wEAAAAAAAAAAAAAAAAAAAAAAAAAAAAAAAAAAAAAAAAAAAAAAAJ/f38A5+bmA8zMzADAwP8Af39/AAAAAAAAAAAAAAAAAAAAAAAAAAAAIQAAABgAAAAUAAAAAAAAAKYMAABAOAAAahMAABAAAAAmAAAACAAAAP//////////MAAAABQAAAAAAAAAAAD//wAAAQAAAP//AAABAA=="/>
              </a:ext>
            </a:extLst>
          </p:cNvSpPr>
          <p:nvPr/>
        </p:nvSpPr>
        <p:spPr>
          <a:xfrm>
            <a:off x="0" y="2056130"/>
            <a:ext cx="9144000" cy="1099820"/>
          </a:xfrm>
          <a:prstGeom prst="rect">
            <a:avLst/>
          </a:prstGeom>
          <a:solidFill>
            <a:srgbClr val="222A35"/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spcBef>
                <a:spcPts val="0"/>
              </a:spcBef>
              <a:defRPr sz="1000" cap="none">
                <a:solidFill>
                  <a:srgbClr val="404040"/>
                </a:solidFill>
              </a:defRPr>
            </a:pPr>
            <a:endParaRPr/>
          </a:p>
        </p:txBody>
      </p:sp>
      <p:sp>
        <p:nvSpPr>
          <p:cNvPr id="9" name="CaixaDeTexto 8"/>
          <p:cNvSpPr txBox="1"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eLzZZhMAAAAlAAAAEg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HR4MSI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RHLEBf///wEAAAAAAAAAAAAAAAAAAAAAAAAAAAAAAAAAAAAAAAAAAAAAAAJ/f38A5+bmA8zMzADAwP8Af39/AAAAAAAAAAAAAAAAAAAAAAAAAAAAIQAAABgAAAAUAAAAAAAAALoMAABAOAAAXhMAABAAAAAmAAAACAAAAP//////////MAAAABQAAAAAAAAAAAD//wAAAQAAAP//AAABAA=="/>
              </a:ext>
            </a:extLst>
          </p:cNvSpPr>
          <p:nvPr/>
        </p:nvSpPr>
        <p:spPr>
          <a:xfrm>
            <a:off x="0" y="2068830"/>
            <a:ext cx="9144000" cy="10795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spcBef>
                <a:spcPts val="0"/>
              </a:spcBef>
            </a:pPr>
            <a:r>
              <a:rPr lang="pt-BR" sz="2100" cap="none" dirty="0">
                <a:solidFill>
                  <a:schemeClr val="bg1"/>
                </a:solidFill>
                <a:latin typeface="Arial" pitchFamily="2" charset="0"/>
                <a:ea typeface="Arial" pitchFamily="2" charset="0"/>
                <a:cs typeface="Arial" pitchFamily="2" charset="0"/>
              </a:rPr>
              <a:t>Arial</a:t>
            </a:r>
            <a:r>
              <a:rPr sz="2100" cap="none" dirty="0">
                <a:solidFill>
                  <a:schemeClr val="bg1"/>
                </a:solidFill>
                <a:latin typeface="Arial" pitchFamily="2" charset="0"/>
                <a:ea typeface="Arial" pitchFamily="2" charset="0"/>
                <a:cs typeface="Arial" pitchFamily="2" charset="0"/>
              </a:rPr>
              <a:t>, 28, </a:t>
            </a:r>
            <a:r>
              <a:rPr lang="pt-BR" sz="2100" cap="none" dirty="0">
                <a:solidFill>
                  <a:schemeClr val="bg1"/>
                </a:solidFill>
                <a:latin typeface="Arial" pitchFamily="2" charset="0"/>
                <a:ea typeface="Arial" pitchFamily="2" charset="0"/>
                <a:cs typeface="Arial" pitchFamily="2" charset="0"/>
              </a:rPr>
              <a:t>Branca</a:t>
            </a:r>
            <a:r>
              <a:rPr sz="2100" cap="none" dirty="0">
                <a:solidFill>
                  <a:schemeClr val="bg1"/>
                </a:solidFill>
                <a:latin typeface="Arial" pitchFamily="2" charset="0"/>
                <a:ea typeface="Arial" pitchFamily="2" charset="0"/>
                <a:cs typeface="Arial" pitchFamily="2" charset="0"/>
              </a:rPr>
              <a:t>, Normal, No </a:t>
            </a:r>
            <a:r>
              <a:rPr sz="2100" cap="none" dirty="0" err="1">
                <a:solidFill>
                  <a:schemeClr val="bg1"/>
                </a:solidFill>
                <a:latin typeface="Arial" pitchFamily="2" charset="0"/>
                <a:ea typeface="Arial" pitchFamily="2" charset="0"/>
                <a:cs typeface="Arial" pitchFamily="2" charset="0"/>
              </a:rPr>
              <a:t>Meio</a:t>
            </a:r>
            <a:r>
              <a:rPr sz="2100" cap="none" dirty="0">
                <a:solidFill>
                  <a:schemeClr val="bg1"/>
                </a:solidFill>
                <a:latin typeface="Arial" pitchFamily="2" charset="0"/>
                <a:ea typeface="Arial" pitchFamily="2" charset="0"/>
                <a:cs typeface="Arial" pitchFamily="2" charset="0"/>
              </a:rPr>
              <a:t> e </a:t>
            </a:r>
            <a:r>
              <a:rPr sz="2100" cap="none" dirty="0" err="1">
                <a:solidFill>
                  <a:schemeClr val="bg1"/>
                </a:solidFill>
                <a:latin typeface="Arial" pitchFamily="2" charset="0"/>
                <a:ea typeface="Arial" pitchFamily="2" charset="0"/>
                <a:cs typeface="Arial" pitchFamily="2" charset="0"/>
              </a:rPr>
              <a:t>Centralizado</a:t>
            </a:r>
            <a:r>
              <a:rPr sz="2100" cap="none" dirty="0">
                <a:solidFill>
                  <a:schemeClr val="bg1"/>
                </a:solidFill>
                <a:latin typeface="Arial" pitchFamily="2" charset="0"/>
                <a:ea typeface="Arial" pitchFamily="2" charset="0"/>
                <a:cs typeface="Arial" pitchFamily="2" charset="0"/>
              </a:rPr>
              <a:t>. </a:t>
            </a:r>
            <a:r>
              <a:rPr sz="2100" cap="none" dirty="0" err="1">
                <a:solidFill>
                  <a:schemeClr val="bg1"/>
                </a:solidFill>
                <a:latin typeface="Arial" pitchFamily="2" charset="0"/>
                <a:ea typeface="Arial" pitchFamily="2" charset="0"/>
                <a:cs typeface="Arial" pitchFamily="2" charset="0"/>
              </a:rPr>
              <a:t>Todas</a:t>
            </a:r>
            <a:r>
              <a:rPr sz="2100" cap="none" dirty="0">
                <a:solidFill>
                  <a:schemeClr val="bg1"/>
                </a:solidFill>
                <a:latin typeface="Arial" pitchFamily="2" charset="0"/>
                <a:ea typeface="Arial" pitchFamily="2" charset="0"/>
                <a:cs typeface="Arial" pitchFamily="2" charset="0"/>
              </a:rPr>
              <a:t> as </a:t>
            </a:r>
            <a:r>
              <a:rPr sz="2100" cap="none" dirty="0" err="1">
                <a:solidFill>
                  <a:schemeClr val="bg1"/>
                </a:solidFill>
                <a:latin typeface="Arial" pitchFamily="2" charset="0"/>
                <a:ea typeface="Arial" pitchFamily="2" charset="0"/>
                <a:cs typeface="Arial" pitchFamily="2" charset="0"/>
              </a:rPr>
              <a:t>Letras</a:t>
            </a:r>
            <a:r>
              <a:rPr sz="2100" cap="none" dirty="0">
                <a:solidFill>
                  <a:schemeClr val="bg1"/>
                </a:solidFill>
                <a:latin typeface="Arial" pitchFamily="2" charset="0"/>
                <a:ea typeface="Arial" pitchFamily="2" charset="0"/>
                <a:cs typeface="Arial" pitchFamily="2" charset="0"/>
              </a:rPr>
              <a:t> </a:t>
            </a:r>
            <a:r>
              <a:rPr sz="2100" cap="none" dirty="0" err="1">
                <a:solidFill>
                  <a:schemeClr val="bg1"/>
                </a:solidFill>
                <a:latin typeface="Arial" pitchFamily="2" charset="0"/>
                <a:ea typeface="Arial" pitchFamily="2" charset="0"/>
                <a:cs typeface="Arial" pitchFamily="2" charset="0"/>
              </a:rPr>
              <a:t>Iniciais</a:t>
            </a:r>
            <a:r>
              <a:rPr sz="2100" cap="none" dirty="0">
                <a:solidFill>
                  <a:schemeClr val="bg1"/>
                </a:solidFill>
                <a:latin typeface="Arial" pitchFamily="2" charset="0"/>
                <a:ea typeface="Arial" pitchFamily="2" charset="0"/>
                <a:cs typeface="Arial" pitchFamily="2" charset="0"/>
              </a:rPr>
              <a:t> das </a:t>
            </a:r>
            <a:r>
              <a:rPr sz="2100" cap="none" dirty="0" err="1">
                <a:solidFill>
                  <a:schemeClr val="bg1"/>
                </a:solidFill>
                <a:latin typeface="Arial" pitchFamily="2" charset="0"/>
                <a:ea typeface="Arial" pitchFamily="2" charset="0"/>
                <a:cs typeface="Arial" pitchFamily="2" charset="0"/>
              </a:rPr>
              <a:t>Palavras</a:t>
            </a:r>
            <a:r>
              <a:rPr sz="2100" cap="none" dirty="0">
                <a:solidFill>
                  <a:schemeClr val="bg1"/>
                </a:solidFill>
                <a:latin typeface="Arial" pitchFamily="2" charset="0"/>
                <a:ea typeface="Arial" pitchFamily="2" charset="0"/>
                <a:cs typeface="Arial" pitchFamily="2" charset="0"/>
              </a:rPr>
              <a:t> </a:t>
            </a:r>
            <a:r>
              <a:rPr sz="2100" cap="none" dirty="0" err="1">
                <a:solidFill>
                  <a:schemeClr val="bg1"/>
                </a:solidFill>
                <a:latin typeface="Arial" pitchFamily="2" charset="0"/>
                <a:ea typeface="Arial" pitchFamily="2" charset="0"/>
                <a:cs typeface="Arial" pitchFamily="2" charset="0"/>
              </a:rPr>
              <a:t>em</a:t>
            </a:r>
            <a:r>
              <a:rPr sz="2100" cap="none" dirty="0">
                <a:solidFill>
                  <a:schemeClr val="bg1"/>
                </a:solidFill>
                <a:latin typeface="Arial" pitchFamily="2" charset="0"/>
                <a:ea typeface="Arial" pitchFamily="2" charset="0"/>
                <a:cs typeface="Arial" pitchFamily="2" charset="0"/>
              </a:rPr>
              <a:t> </a:t>
            </a:r>
            <a:r>
              <a:rPr sz="2100" cap="none" dirty="0" err="1">
                <a:solidFill>
                  <a:schemeClr val="bg1"/>
                </a:solidFill>
                <a:latin typeface="Arial" pitchFamily="2" charset="0"/>
                <a:ea typeface="Arial" pitchFamily="2" charset="0"/>
                <a:cs typeface="Arial" pitchFamily="2" charset="0"/>
              </a:rPr>
              <a:t>Maiúscula</a:t>
            </a:r>
            <a:r>
              <a:rPr sz="2100" cap="none" dirty="0">
                <a:solidFill>
                  <a:schemeClr val="bg1"/>
                </a:solidFill>
                <a:latin typeface="Arial" pitchFamily="2" charset="0"/>
                <a:ea typeface="Arial" pitchFamily="2" charset="0"/>
                <a:cs typeface="Arial" pitchFamily="2" charset="0"/>
              </a:rPr>
              <a:t>, </a:t>
            </a:r>
            <a:r>
              <a:rPr sz="2100" cap="none" dirty="0" err="1">
                <a:solidFill>
                  <a:schemeClr val="bg1"/>
                </a:solidFill>
                <a:latin typeface="Arial" pitchFamily="2" charset="0"/>
                <a:ea typeface="Arial" pitchFamily="2" charset="0"/>
                <a:cs typeface="Arial" pitchFamily="2" charset="0"/>
              </a:rPr>
              <a:t>Exceto</a:t>
            </a:r>
            <a:r>
              <a:rPr sz="2100" cap="none" dirty="0">
                <a:solidFill>
                  <a:schemeClr val="bg1"/>
                </a:solidFill>
                <a:latin typeface="Arial" pitchFamily="2" charset="0"/>
                <a:ea typeface="Arial" pitchFamily="2" charset="0"/>
                <a:cs typeface="Arial" pitchFamily="2" charset="0"/>
              </a:rPr>
              <a:t> </a:t>
            </a:r>
            <a:r>
              <a:rPr sz="2100" cap="none" dirty="0" err="1">
                <a:solidFill>
                  <a:schemeClr val="bg1"/>
                </a:solidFill>
                <a:latin typeface="Arial" pitchFamily="2" charset="0"/>
                <a:ea typeface="Arial" pitchFamily="2" charset="0"/>
                <a:cs typeface="Arial" pitchFamily="2" charset="0"/>
              </a:rPr>
              <a:t>os</a:t>
            </a:r>
            <a:r>
              <a:rPr sz="2100" cap="none" dirty="0">
                <a:solidFill>
                  <a:schemeClr val="bg1"/>
                </a:solidFill>
                <a:latin typeface="Arial" pitchFamily="2" charset="0"/>
                <a:ea typeface="Arial" pitchFamily="2" charset="0"/>
                <a:cs typeface="Arial" pitchFamily="2" charset="0"/>
              </a:rPr>
              <a:t> </a:t>
            </a:r>
            <a:r>
              <a:rPr sz="2100" cap="none" dirty="0" err="1">
                <a:solidFill>
                  <a:schemeClr val="bg1"/>
                </a:solidFill>
                <a:latin typeface="Arial" pitchFamily="2" charset="0"/>
                <a:ea typeface="Arial" pitchFamily="2" charset="0"/>
                <a:cs typeface="Arial" pitchFamily="2" charset="0"/>
              </a:rPr>
              <a:t>Artigos</a:t>
            </a:r>
            <a:r>
              <a:rPr sz="2100" cap="none" dirty="0">
                <a:solidFill>
                  <a:schemeClr val="bg1"/>
                </a:solidFill>
                <a:latin typeface="Arial" pitchFamily="2" charset="0"/>
                <a:ea typeface="Arial" pitchFamily="2" charset="0"/>
                <a:cs typeface="Arial" pitchFamily="2" charset="0"/>
              </a:rPr>
              <a:t>, as </a:t>
            </a:r>
            <a:r>
              <a:rPr sz="2100" cap="none" dirty="0" err="1">
                <a:solidFill>
                  <a:schemeClr val="bg1"/>
                </a:solidFill>
                <a:latin typeface="Arial" pitchFamily="2" charset="0"/>
                <a:ea typeface="Arial" pitchFamily="2" charset="0"/>
                <a:cs typeface="Arial" pitchFamily="2" charset="0"/>
              </a:rPr>
              <a:t>Preposições</a:t>
            </a:r>
            <a:r>
              <a:rPr sz="2100" cap="none" dirty="0">
                <a:solidFill>
                  <a:schemeClr val="bg1"/>
                </a:solidFill>
                <a:latin typeface="Arial" pitchFamily="2" charset="0"/>
                <a:ea typeface="Arial" pitchFamily="2" charset="0"/>
                <a:cs typeface="Arial" pitchFamily="2" charset="0"/>
              </a:rPr>
              <a:t>, as </a:t>
            </a:r>
            <a:r>
              <a:rPr sz="2100" cap="none" dirty="0" err="1">
                <a:solidFill>
                  <a:schemeClr val="bg1"/>
                </a:solidFill>
                <a:latin typeface="Arial" pitchFamily="2" charset="0"/>
                <a:ea typeface="Arial" pitchFamily="2" charset="0"/>
                <a:cs typeface="Arial" pitchFamily="2" charset="0"/>
              </a:rPr>
              <a:t>Conjunções</a:t>
            </a:r>
            <a:r>
              <a:rPr sz="2100" cap="none" dirty="0">
                <a:solidFill>
                  <a:schemeClr val="bg1"/>
                </a:solidFill>
                <a:latin typeface="Arial" pitchFamily="2" charset="0"/>
                <a:ea typeface="Arial" pitchFamily="2" charset="0"/>
                <a:cs typeface="Arial" pitchFamily="2" charset="0"/>
              </a:rPr>
              <a:t> e </a:t>
            </a:r>
            <a:r>
              <a:rPr sz="2100" cap="none" dirty="0" err="1">
                <a:solidFill>
                  <a:schemeClr val="bg1"/>
                </a:solidFill>
                <a:latin typeface="Arial" pitchFamily="2" charset="0"/>
                <a:ea typeface="Arial" pitchFamily="2" charset="0"/>
                <a:cs typeface="Arial" pitchFamily="2" charset="0"/>
              </a:rPr>
              <a:t>os</a:t>
            </a:r>
            <a:r>
              <a:rPr sz="2100" cap="none" dirty="0">
                <a:solidFill>
                  <a:schemeClr val="bg1"/>
                </a:solidFill>
                <a:latin typeface="Arial" pitchFamily="2" charset="0"/>
                <a:ea typeface="Arial" pitchFamily="2" charset="0"/>
                <a:cs typeface="Arial" pitchFamily="2" charset="0"/>
              </a:rPr>
              <a:t> </a:t>
            </a:r>
            <a:r>
              <a:rPr sz="2100" cap="none" dirty="0" err="1">
                <a:solidFill>
                  <a:schemeClr val="bg1"/>
                </a:solidFill>
                <a:latin typeface="Arial" pitchFamily="2" charset="0"/>
                <a:ea typeface="Arial" pitchFamily="2" charset="0"/>
                <a:cs typeface="Arial" pitchFamily="2" charset="0"/>
              </a:rPr>
              <a:t>Advérbios</a:t>
            </a:r>
            <a:r>
              <a:rPr sz="2100" cap="none" dirty="0">
                <a:solidFill>
                  <a:schemeClr val="bg1"/>
                </a:solidFill>
                <a:latin typeface="Arial" pitchFamily="2" charset="0"/>
                <a:ea typeface="Arial" pitchFamily="2" charset="0"/>
                <a:cs typeface="Arial" pitchFamily="2" charset="0"/>
              </a:rPr>
              <a:t>, a </a:t>
            </a:r>
            <a:r>
              <a:rPr sz="2100" cap="none" dirty="0" err="1">
                <a:solidFill>
                  <a:schemeClr val="bg1"/>
                </a:solidFill>
                <a:latin typeface="Arial" pitchFamily="2" charset="0"/>
                <a:ea typeface="Arial" pitchFamily="2" charset="0"/>
                <a:cs typeface="Arial" pitchFamily="2" charset="0"/>
              </a:rPr>
              <a:t>não</a:t>
            </a:r>
            <a:r>
              <a:rPr sz="2100" cap="none" dirty="0">
                <a:solidFill>
                  <a:schemeClr val="bg1"/>
                </a:solidFill>
                <a:latin typeface="Arial" pitchFamily="2" charset="0"/>
                <a:ea typeface="Arial" pitchFamily="2" charset="0"/>
                <a:cs typeface="Arial" pitchFamily="2" charset="0"/>
              </a:rPr>
              <a:t> ser que </a:t>
            </a:r>
            <a:r>
              <a:rPr sz="2100" cap="none" dirty="0" err="1">
                <a:solidFill>
                  <a:schemeClr val="bg1"/>
                </a:solidFill>
                <a:latin typeface="Arial" pitchFamily="2" charset="0"/>
                <a:ea typeface="Arial" pitchFamily="2" charset="0"/>
                <a:cs typeface="Arial" pitchFamily="2" charset="0"/>
              </a:rPr>
              <a:t>Iniciem</a:t>
            </a:r>
            <a:r>
              <a:rPr sz="2100" cap="none" dirty="0">
                <a:solidFill>
                  <a:schemeClr val="bg1"/>
                </a:solidFill>
                <a:latin typeface="Arial" pitchFamily="2" charset="0"/>
                <a:ea typeface="Arial" pitchFamily="2" charset="0"/>
                <a:cs typeface="Arial" pitchFamily="2" charset="0"/>
              </a:rPr>
              <a:t> </a:t>
            </a:r>
            <a:r>
              <a:rPr sz="2100" cap="none" dirty="0" err="1">
                <a:solidFill>
                  <a:schemeClr val="bg1"/>
                </a:solidFill>
                <a:latin typeface="Arial" pitchFamily="2" charset="0"/>
                <a:ea typeface="Arial" pitchFamily="2" charset="0"/>
                <a:cs typeface="Arial" pitchFamily="2" charset="0"/>
              </a:rPr>
              <a:t>os</a:t>
            </a:r>
            <a:r>
              <a:rPr sz="2100" cap="none" dirty="0">
                <a:solidFill>
                  <a:schemeClr val="bg1"/>
                </a:solidFill>
                <a:latin typeface="Arial" pitchFamily="2" charset="0"/>
                <a:ea typeface="Arial" pitchFamily="2" charset="0"/>
                <a:cs typeface="Arial" pitchFamily="2" charset="0"/>
              </a:rPr>
              <a:t> </a:t>
            </a:r>
            <a:r>
              <a:rPr sz="2100" cap="none" dirty="0" err="1">
                <a:solidFill>
                  <a:schemeClr val="bg1"/>
                </a:solidFill>
                <a:latin typeface="Arial" pitchFamily="2" charset="0"/>
                <a:ea typeface="Arial" pitchFamily="2" charset="0"/>
                <a:cs typeface="Arial" pitchFamily="2" charset="0"/>
              </a:rPr>
              <a:t>Títulos</a:t>
            </a:r>
            <a:r>
              <a:rPr sz="2100" cap="none" dirty="0">
                <a:solidFill>
                  <a:schemeClr val="bg1"/>
                </a:solidFill>
                <a:latin typeface="Arial" pitchFamily="2" charset="0"/>
                <a:ea typeface="Arial" pitchFamily="2" charset="0"/>
                <a:cs typeface="Arial" pitchFamily="2" charset="0"/>
              </a:rPr>
              <a:t> </a:t>
            </a:r>
            <a:r>
              <a:rPr sz="2100" cap="none" dirty="0" err="1">
                <a:solidFill>
                  <a:schemeClr val="bg1"/>
                </a:solidFill>
                <a:latin typeface="Arial" pitchFamily="2" charset="0"/>
                <a:ea typeface="Arial" pitchFamily="2" charset="0"/>
                <a:cs typeface="Arial" pitchFamily="2" charset="0"/>
              </a:rPr>
              <a:t>ou</a:t>
            </a:r>
            <a:r>
              <a:rPr sz="2100" cap="none" dirty="0">
                <a:solidFill>
                  <a:schemeClr val="bg1"/>
                </a:solidFill>
                <a:latin typeface="Arial" pitchFamily="2" charset="0"/>
                <a:ea typeface="Arial" pitchFamily="2" charset="0"/>
                <a:cs typeface="Arial" pitchFamily="2" charset="0"/>
              </a:rPr>
              <a:t> </a:t>
            </a:r>
            <a:r>
              <a:rPr sz="2100" cap="none" dirty="0" err="1">
                <a:solidFill>
                  <a:schemeClr val="bg1"/>
                </a:solidFill>
                <a:latin typeface="Arial" pitchFamily="2" charset="0"/>
                <a:ea typeface="Arial" pitchFamily="2" charset="0"/>
                <a:cs typeface="Arial" pitchFamily="2" charset="0"/>
              </a:rPr>
              <a:t>Nomes</a:t>
            </a:r>
            <a:endParaRPr sz="2100" cap="none" dirty="0">
              <a:solidFill>
                <a:schemeClr val="bg1"/>
              </a:solidFill>
              <a:latin typeface="Arial" pitchFamily="2" charset="0"/>
              <a:ea typeface="Arial" pitchFamily="2" charset="0"/>
              <a:cs typeface="Arial" pitchFamily="2" charset="0"/>
            </a:endParaRPr>
          </a:p>
        </p:txBody>
      </p:sp>
      <p:sp>
        <p:nvSpPr>
          <p:cNvPr id="10" name="CaixaDeTexto 10"/>
          <p:cNvSpPr txBox="1"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eLzZZhMAAAAlAAAAEgAAAA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OoED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RHLEBf///wEAAAAAAAAAAAAAAAAAAAAAAAAAAAAAAAAAAAAAAAAAAAAAAAJ/f38A5+bmA8zMzADAwP8Af39/AAAAAAAAAAAAAAAAAAAAAAAAAAAAIQAAABgAAAAUAAAAiR8AAJoTAABAOAAAHxsAABAAAAAmAAAACAAAAP//////////MAAAABQAAAAAAAAAAAD//wAAAQAAAP//AAABAA=="/>
              </a:ext>
            </a:extLst>
          </p:cNvSpPr>
          <p:nvPr/>
        </p:nvSpPr>
        <p:spPr>
          <a:xfrm>
            <a:off x="5126355" y="3186430"/>
            <a:ext cx="4017645" cy="12223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r">
              <a:spcBef>
                <a:spcPts val="0"/>
              </a:spcBef>
            </a:pPr>
            <a:r>
              <a:rPr sz="1500" cap="none"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Fulano Beltrano da Silva – Capitão (ITA)</a:t>
            </a:r>
          </a:p>
          <a:p>
            <a:pPr algn="r"/>
            <a:r>
              <a:rPr sz="1500" cap="none"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Times New Roman, Tamanho 20, Cor Preta, Alinhamento: à Direita e Superior. Não Alterar as Dimensões da Caixa de Texto e sua Posição Relativa. (Reduzir a Fonte se Necessário). </a:t>
            </a:r>
          </a:p>
        </p:txBody>
      </p:sp>
      <p:pic>
        <p:nvPicPr>
          <p:cNvPr id="11" name="Imagem 3"/>
          <p:cNvPicPr>
            <a:picLocks noChangeAspect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8_eLzZZhMAAAAlAAAAEQAAAC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RyxAX///8BAAAAAAAAAAAAAAAAAAAAAAAAAAAAAAAAAAAAAAAAAAAAAAACf39/AOfm5gPMzMwAwMD/AH9/fwAAAAAAAAAAAAAAAAD///8AAAAAACEAAAAYAAAAFAAAACYWAAAvAQAAGiIAAIMJAAAQAAAAJgAAAAgAAAD//////////zAAAAAUAAAAAAAAAAAA//8AAAEAAAD//wAAAQA="/>
              </a:ext>
            </a:extLst>
          </p:cNvPicPr>
          <p:nvPr/>
        </p:nvPicPr>
        <p:blipFill>
          <a:blip r:embed="rId6"/>
          <a:stretch>
            <a:fillRect/>
          </a:stretch>
        </p:blipFill>
        <p:spPr>
          <a:xfrm>
            <a:off x="3600450" y="192405"/>
            <a:ext cx="1943100" cy="135382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4">
            <a:extLst>
              <a:ext uri="{FF2B5EF4-FFF2-40B4-BE49-F238E27FC236}">
                <a16:creationId xmlns:a16="http://schemas.microsoft.com/office/drawing/2014/main" id="{7B4510ED-E300-4EF7-8933-2B743938A8A7}"/>
              </a:ext>
            </a:extLst>
          </p:cNvPr>
          <p:cNvPicPr>
            <a:picLocks noChangeAspect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8_eLzZZhMAAAAlAAAAEQAAAC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jAAAABAAAAGQAAAAXAAAAFAAAAAAAAAAAAAAA/38AAP9/AAAAAAAACQAAAAQAAAA4BCIE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RyxAX///8BAAAAAAAAAAAAAAAAAAAAAAAAAAAAAAAAAAAAAAAAAAAAAAACf39/AOfm5gPMzMwAwMD/AH9/fwAAAAAAAAAAAAAAAAD///8AAAAAACEAAAAYAAAAFAAAAO3////t////VDgAAMkb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970"/>
            <a:ext cx="9144000" cy="4516588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Subtítulo 2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eLzZZhMAAAAlAAAAZAAAAA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RHLEBf///wEAAAAAAAAAAAAAAAAAAAAAAAAAAAAAAAAAAAAAAAAAAAAAAAJ/f38A5+bmA8zMzADAwP8Af39/AAAAAAAAAAAAAAAAAAAAAAAAAAAAIQAAABgAAAAUAAAAGwgAAOkRAABLMgAAjRMAABAAAAAmAAAACAAAAP//////////MAAAABQAAAAAAAAAAAD//wAAAQAAAP//AAABAA=="/>
              </a:ext>
            </a:extLst>
          </p:cNvSpPr>
          <p:nvPr>
            <p:ph type="subTitle" idx="4294967295"/>
          </p:nvPr>
        </p:nvSpPr>
        <p:spPr>
          <a:xfrm>
            <a:off x="1317625" y="2911475"/>
            <a:ext cx="6858000" cy="2667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 marL="171450" marR="0" indent="-171450" algn="ctr" defTabSz="68580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500" b="0" i="0" u="none" strike="noStrike" kern="1" cap="none" spc="0" baseline="0">
                <a:solidFill>
                  <a:schemeClr val="tx1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/>
          </a:p>
        </p:txBody>
      </p:sp>
      <p:sp>
        <p:nvSpPr>
          <p:cNvPr id="4" name="CaixaDeTexto 742"/>
          <p:cNvSpPr txBox="1"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eLzZZhMAAAAlAAAAEgAAAE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B1bhhY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RHLEBf///wEAAAAAAAAAAAAAAAAAAAAAAAAAAAAAAAAAAAAAAAAAAAAAAAJ/f38A5+bmA8zMzADAwP8Af39/AAAAAAAAAAAAAAAAAAAAAAAAAAAAIQAAABgAAAAUAAAASgsAABwKAABpKwAAzAsAABAgAAAmAAAACAAAAP//////////MAAAABQAAAAAAAAAAAD//wAAAQAAAP//AAABAA=="/>
              </a:ext>
            </a:extLst>
          </p:cNvSpPr>
          <p:nvPr/>
        </p:nvSpPr>
        <p:spPr>
          <a:xfrm>
            <a:off x="1835150" y="1643380"/>
            <a:ext cx="5221605" cy="2743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spcCol="215900" anchor="t"/>
          <a:lstStyle/>
          <a:p>
            <a:pPr>
              <a:spcBef>
                <a:spcPts val="0"/>
              </a:spcBef>
            </a:pPr>
            <a:r>
              <a:rPr sz="1200" b="1" i="1" cap="none">
                <a:solidFill>
                  <a:srgbClr val="FFFFFF"/>
                </a:solidFill>
                <a:latin typeface="Arial" pitchFamily="2" charset="0"/>
                <a:ea typeface="Arial" pitchFamily="2" charset="0"/>
                <a:cs typeface="Arial" pitchFamily="2" charset="0"/>
              </a:rPr>
              <a:t>SYMPOSIUM ON OPERATIONAL APPLICATIONS IN DEFENSE AREAS</a:t>
            </a:r>
          </a:p>
        </p:txBody>
      </p:sp>
      <p:pic>
        <p:nvPicPr>
          <p:cNvPr id="5" name="Imagem 746" descr="Desenho preto e branco&#10;&#10;Descrição gerada automaticamente com confiança baixa"/>
          <p:cNvPicPr>
            <a:picLocks noChangeAspect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8_eLzZZhMAAAAlAAAAEQAAAC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E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RyxAX///8BAAAAAAAAAAAAAAAAAAAAAAAAAAAAAAAAAAAAAAAAAAAAAAACf39/AOfm5gPMzMwAwMD/AH9/fwAAAAAAAAAAAAAAAAD///8AAAAAACEAAAAYAAAAFAAAADEBAAAbAQAABwgAAOgGAAAQAAAAJgAAAAgAAAD//////////zAAAAAUAAAAAAAAAAAA//8AAAEAAAD//wAAAQA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193675" y="179705"/>
            <a:ext cx="1111250" cy="94297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6" name="Picture 4" descr="ITA Logo – Instituto Tecnológico de Aeronáutica Logo - PNG e Vetor -  Download de Logo"/>
          <p:cNvPicPr>
            <a:picLocks noChangeAspect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8_eLzZZhMAAAAlAAAAEQAAAC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EAAAAjAAAABAAAAGQAAAAXAAAAFAAAAAAAAAAAAAAA/38AAP9/AAAAAAAACQAAAAQAAAAZIHg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RyxAX///8BAAAAAAAAAAAAAAAAAAAAAAAAAAAAAAAAAAAAAAAAAAAAAAACf39/AOfm5gPMzMwAwMD/AH9/fwAAAAAAAAAAAAAAAAD///8AAAAAACEAAAAYAAAAFAAAAFUtAABhAQAAMDcAACEFAAAQAAAAJgAAAAgAAAD//////////zAAAAAUAAAAAAAAAAAA//8AAAEAAAD//wAAAQA="/>
              </a:ext>
            </a:extLst>
          </p:cNvPicPr>
          <p:nvPr/>
        </p:nvPicPr>
        <p:blipFill>
          <a:blip r:embed="rId4"/>
          <a:stretch>
            <a:fillRect/>
          </a:stretch>
        </p:blipFill>
        <p:spPr>
          <a:xfrm>
            <a:off x="7369175" y="224155"/>
            <a:ext cx="1602105" cy="6096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8" name="Retângulo 7"/>
          <p:cNvSpPr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eLzZZhMAAAAlAAAAZAAAAA0AAAAAkAAAAEgAAACQAAAASAAAAAAAAAABAAAAAAAAAAEAAABQAAAAAAAAAAAA4D8AAAAAAADgPwAAAAAAAOA/AAAAAAAA4D8AAAAAAADgPwAAAAAAAOA/AAAAAAAA4D8AAAAAAADgPwAAAAAAAOA/AAAAAAAA4D8CAAAAjAAAAAEAAAAAAAAAIio1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Iio1AP///wEAAAAAAAAAAAAAAAAAAAAAAAAAAAAAAAAAAAAAAAAAAAAAAAJ/f38A5+bmA8zMzADAwP8Af39/AAAAAAAAAAAAAAAAAAAAAAAAAAAAIQAAABgAAAAUAAAAAAAAAKYMAABAOAAAahMAABAAAAAmAAAACAAAAP//////////MAAAABQAAAAAAAAAAAD//wAAAQAAAP//AAABAA=="/>
              </a:ext>
            </a:extLst>
          </p:cNvSpPr>
          <p:nvPr/>
        </p:nvSpPr>
        <p:spPr>
          <a:xfrm>
            <a:off x="0" y="2056130"/>
            <a:ext cx="9144000" cy="1099820"/>
          </a:xfrm>
          <a:prstGeom prst="rect">
            <a:avLst/>
          </a:prstGeom>
          <a:solidFill>
            <a:srgbClr val="222A35"/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spcBef>
                <a:spcPts val="0"/>
              </a:spcBef>
              <a:defRPr sz="1000" cap="none">
                <a:solidFill>
                  <a:srgbClr val="404040"/>
                </a:solidFill>
              </a:defRPr>
            </a:pPr>
            <a:endParaRPr/>
          </a:p>
        </p:txBody>
      </p:sp>
      <p:sp>
        <p:nvSpPr>
          <p:cNvPr id="9" name="CaixaDeTexto 8"/>
          <p:cNvSpPr txBox="1"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eLzZZhMAAAAlAAAAEg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DIAM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RHLEBf///wEAAAAAAAAAAAAAAAAAAAAAAAAAAAAAAAAAAAAAAAAAAAAAAAJ/f38A5+bmA8zMzADAwP8Af39/AAAAAAAAAAAAAAAAAAAAAAAAAAAAIQAAABgAAAAUAAAAAAAAALoMAABAOAAAXhMAABAAAAAmAAAACAAAAP//////////MAAAABQAAAAAAAAAAAD//wAAAQAAAP//AAABAA=="/>
              </a:ext>
            </a:extLst>
          </p:cNvSpPr>
          <p:nvPr/>
        </p:nvSpPr>
        <p:spPr>
          <a:xfrm>
            <a:off x="0" y="2068830"/>
            <a:ext cx="9144000" cy="10795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spcBef>
                <a:spcPts val="0"/>
              </a:spcBef>
            </a:pPr>
            <a:r>
              <a:rPr sz="2100" cap="none" dirty="0">
                <a:solidFill>
                  <a:schemeClr val="bg1"/>
                </a:solidFill>
                <a:latin typeface="Arial" pitchFamily="2" charset="0"/>
                <a:ea typeface="Arial" pitchFamily="2" charset="0"/>
                <a:cs typeface="Arial" pitchFamily="2" charset="0"/>
              </a:rPr>
              <a:t>Arial, 28, White, Normal, In the Middle and Centered. </a:t>
            </a:r>
            <a:r>
              <a:rPr sz="2100" cap="none">
                <a:solidFill>
                  <a:schemeClr val="bg1"/>
                </a:solidFill>
                <a:latin typeface="Arial" pitchFamily="2" charset="0"/>
                <a:ea typeface="Arial" pitchFamily="2" charset="0"/>
                <a:cs typeface="Arial" pitchFamily="2" charset="0"/>
              </a:rPr>
              <a:t>All Initial Letters of Words in Capital Letters, Except Articles, Prepositions, Conjunctions and Adverbs, unless They Begin Titles or Names</a:t>
            </a:r>
          </a:p>
        </p:txBody>
      </p:sp>
      <p:sp>
        <p:nvSpPr>
          <p:cNvPr id="10" name="CaixaDeTexto 10"/>
          <p:cNvSpPr txBox="1"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eLzZZhMAAAAlAAAAEgAAAA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gC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RHLEBf///wEAAAAAAAAAAAAAAAAAAAAAAAAAAAAAAAAAAAAAAAAAAAAAAAJ/f38A5+bmA8zMzADAwP8Af39/AAAAAAAAAAAAAAAAAAAAAAAAAAAAIQAAABgAAAAUAAAAiR8AAJoTAABAOAAAHxsAABAAAAAmAAAACAAAAP//////////MAAAABQAAAAAAAAAAAD//wAAAQAAAP//AAABAA=="/>
              </a:ext>
            </a:extLst>
          </p:cNvSpPr>
          <p:nvPr/>
        </p:nvSpPr>
        <p:spPr>
          <a:xfrm>
            <a:off x="5126355" y="3186430"/>
            <a:ext cx="4017645" cy="12223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r">
              <a:spcBef>
                <a:spcPts val="0"/>
              </a:spcBef>
            </a:pPr>
            <a:r>
              <a:rPr sz="1500" cap="none"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John Michael Smith da Silva – Captain (ITA)</a:t>
            </a:r>
          </a:p>
          <a:p>
            <a:pPr algn="r"/>
            <a:r>
              <a:rPr sz="1500" cap="none">
                <a:latin typeface="Times New Roman" pitchFamily="1" charset="0"/>
                <a:ea typeface="Times New Roman" pitchFamily="1" charset="0"/>
                <a:cs typeface="Times New Roman" pitchFamily="1" charset="0"/>
              </a:rPr>
              <a:t>Times New Roman, Size 20, Black Color, Alignment: Right and Top. Do not change the dimensions of the text box or its relative position. (Reduce the font if necessary). </a:t>
            </a:r>
          </a:p>
        </p:txBody>
      </p:sp>
      <p:pic>
        <p:nvPicPr>
          <p:cNvPr id="11" name="Imagem 3"/>
          <p:cNvPicPr>
            <a:picLocks noChangeAspect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8_eLzZZhMAAAAlAAAAEQAAAC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AAAAAjAAAABAAAAGQAAAAXAAAAFAAAAAAAAAAAAAAA/38AAP9/AAAAAAAACQAAAAQAAAAjBBEE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RyxAX///8BAAAAAAAAAAAAAAAAAAAAAAAAAAAAAAAAAAAAAAAAAAAAAAACf39/AOfm5gPMzMwAwMD/AH9/fwAAAAAAAAAAAAAAAAD///8AAAAAACEAAAAYAAAAFAAAACYWAAAvAQAAGiIAAIMJAAAQAAAAJgAAAAgAAAD//////////zAAAAAUAAAAAAAAAAAA//8AAAEAAAD//wAAAQA="/>
              </a:ext>
            </a:extLst>
          </p:cNvPicPr>
          <p:nvPr/>
        </p:nvPicPr>
        <p:blipFill>
          <a:blip r:embed="rId5"/>
          <a:stretch>
            <a:fillRect/>
          </a:stretch>
        </p:blipFill>
        <p:spPr>
          <a:xfrm>
            <a:off x="3600450" y="192405"/>
            <a:ext cx="1943100" cy="135382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C5357E7B-CDB6-4911-8474-C9D1AA43E58D}"/>
              </a:ext>
            </a:extLst>
          </p:cNvPr>
          <p:cNvPicPr>
            <a:picLocks noChangeAspect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8_eLzZZhMAAAAlAAAAEQAAAC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AcAAAA4AAAAAAAAAAAAAAAAAAAA////AAAAAAAAAAAAAAAAAAAAAAAAAAAAAAAAAAAAAABkAAAAZAAAAAEAAAAjAAAABAAAAGQAAAAXAAAAFAAAAAAAAAAAAAAA/38AAP9/AAAAAAAACQAAAAQAAABvABwg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RyxAX///8BAAAAAAAAAAAAAAAAAAAAAAAAAAAAAAAAAAAAAAAAAAAAAAACf39/AOfm5gPMzMwAwMD/AH9/fwAAAAAAAAAAAAAAAAD///8AAAAAACEAAAAYAAAAFAAAAPv///82GwAAcjgAAHIfAAAQAAAAJgAAAAgAAAD//////////zAAAAAUAAAAAAAAAAAA//8AAAEAAAD//wAAAQA="/>
              </a:ext>
            </a:extLst>
          </p:cNvPicPr>
          <p:nvPr/>
        </p:nvPicPr>
        <p:blipFill>
          <a:blip r:embed="rId6"/>
          <a:srcRect/>
          <a:stretch/>
        </p:blipFill>
        <p:spPr>
          <a:xfrm>
            <a:off x="0" y="4459614"/>
            <a:ext cx="9138373" cy="685721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eLzZZh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OoED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RHLEBf///wEAAAAAAAAAAAAAAAAAAAAAAAAAAAAAAAAAAAAAAAAAAAAAAAJ/f38A5+bmA8zMzADAwP8Af39/AAAAAAAAAAAAAAAAAAAAAAAAAAAAIQAAABgAAAAUAAAA3gMAALEBAABiNAAAzgcAABAAAAAmAAAACAAAAP//////////MAAAABQAAAAAAAAAAAD//wAAAQAAAP//AAABAA=="/>
              </a:ext>
            </a:extLst>
          </p:cNvSpPr>
          <p:nvPr>
            <p:ph type="title" idx="4294967295"/>
          </p:nvPr>
        </p:nvSpPr>
        <p:spPr>
          <a:xfrm>
            <a:off x="628650" y="274955"/>
            <a:ext cx="7886700" cy="9937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</a:pPr>
            <a:r>
              <a:rPr sz="3000" cap="none"/>
              <a:t>Instruções (</a:t>
            </a:r>
            <a:r>
              <a:rPr sz="3000" b="1" cap="none">
                <a:solidFill>
                  <a:srgbClr val="FF0000"/>
                </a:solidFill>
              </a:rPr>
              <a:t>apague este slide</a:t>
            </a:r>
            <a:r>
              <a:rPr sz="3000" cap="none"/>
              <a:t> em sua versão final)</a:t>
            </a:r>
          </a:p>
        </p:txBody>
      </p:sp>
      <p:sp>
        <p:nvSpPr>
          <p:cNvPr id="3" name="Espaço Reservado para Conteúdo 2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eLzZZhMAAAAlAAAAZAAAAA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OoED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RHLEBf///wEAAAAAAAAAAAAAAAAAAAAAAAAAAAAAAAAAAAAAAAAAAAAAAAJ/f38A5+bmA8zMzADAwP8Af39/AAAAAAAAAAAAAAAAAAAAAAAAAAAAIQAAABgAAAAUAAAA3gMAAG4IAABiNAAAfxwAABAAAAAmAAAACAAAAP//////////MAAAABQAAAAAAAAAAAD//wAAAQAAAP//AAABAA=="/>
              </a:ext>
            </a:extLst>
          </p:cNvSpPr>
          <p:nvPr>
            <p:ph idx="4294967295"/>
          </p:nvPr>
        </p:nvSpPr>
        <p:spPr>
          <a:xfrm>
            <a:off x="628650" y="1370330"/>
            <a:ext cx="7886700" cy="326199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  <a:buFont typeface="Arial" pitchFamily="2" charset="0"/>
            </a:pPr>
            <a:r>
              <a:rPr sz="3000" cap="none">
                <a:latin typeface="Calibri Light" pitchFamily="2" charset="0"/>
                <a:ea typeface="Calibri Light" pitchFamily="2" charset="0"/>
                <a:cs typeface="Calibri Light" pitchFamily="2" charset="0"/>
              </a:rPr>
              <a:t>Após preencher a capa no idioma de sua escolha, inicie a parte técnica no slide em branco a seguir;</a:t>
            </a:r>
          </a:p>
          <a:p>
            <a:pPr>
              <a:buClr>
                <a:schemeClr val="tx1"/>
              </a:buClr>
              <a:buFont typeface="Arial" pitchFamily="2" charset="0"/>
            </a:pPr>
            <a:r>
              <a:rPr sz="3000" b="1" cap="none">
                <a:solidFill>
                  <a:srgbClr val="FF0000"/>
                </a:solidFill>
                <a:latin typeface="Calibri Light" pitchFamily="2" charset="0"/>
                <a:ea typeface="Calibri Light" pitchFamily="2" charset="0"/>
                <a:cs typeface="Calibri Light" pitchFamily="2" charset="0"/>
              </a:rPr>
              <a:t>APAGUE</a:t>
            </a:r>
            <a:r>
              <a:rPr sz="3000" cap="none">
                <a:latin typeface="Calibri Light" pitchFamily="2" charset="0"/>
                <a:ea typeface="Calibri Light" pitchFamily="2" charset="0"/>
                <a:cs typeface="Calibri Light" pitchFamily="2" charset="0"/>
              </a:rPr>
              <a:t> o slide do idioma não utilizado;</a:t>
            </a:r>
          </a:p>
          <a:p>
            <a:pPr>
              <a:buClr>
                <a:schemeClr val="tx1"/>
              </a:buClr>
              <a:buFont typeface="Arial" pitchFamily="2" charset="0"/>
            </a:pPr>
            <a:r>
              <a:rPr sz="3000" b="1" cap="none">
                <a:solidFill>
                  <a:srgbClr val="FF0000"/>
                </a:solidFill>
                <a:latin typeface="Calibri Light" pitchFamily="2" charset="0"/>
                <a:ea typeface="Calibri Light" pitchFamily="2" charset="0"/>
                <a:cs typeface="Calibri Light" pitchFamily="2" charset="0"/>
              </a:rPr>
              <a:t>APAGUE</a:t>
            </a:r>
            <a:r>
              <a:rPr sz="3000" cap="none">
                <a:latin typeface="Calibri Light" pitchFamily="2" charset="0"/>
                <a:ea typeface="Calibri Light" pitchFamily="2" charset="0"/>
                <a:cs typeface="Calibri Light" pitchFamily="2" charset="0"/>
              </a:rPr>
              <a:t> este slide; e</a:t>
            </a:r>
          </a:p>
          <a:p>
            <a:pPr>
              <a:buFont typeface="Arial" pitchFamily="2" charset="0"/>
            </a:pPr>
            <a:r>
              <a:rPr sz="3000" cap="none">
                <a:latin typeface="Calibri Light" pitchFamily="2" charset="0"/>
                <a:ea typeface="Calibri Light" pitchFamily="2" charset="0"/>
                <a:cs typeface="Calibri Light" pitchFamily="2" charset="0"/>
              </a:rPr>
              <a:t>Boa apresentação!</a:t>
            </a:r>
          </a:p>
          <a:p>
            <a:pPr>
              <a:buFont typeface="Arial" pitchFamily="2" charset="0"/>
              <a:defRPr sz="3000" cap="none">
                <a:latin typeface="Calibri Light" pitchFamily="2" charset="0"/>
                <a:ea typeface="Calibri" pitchFamily="2" charset="0"/>
                <a:cs typeface="Calibri" pitchFamily="2" charset="0"/>
              </a:defRPr>
            </a:pPr>
            <a:endParaRPr sz="3000" cap="none">
              <a:latin typeface="Calibri Light" pitchFamily="2" charset="0"/>
              <a:ea typeface="Calibri Light" pitchFamily="2" charset="0"/>
              <a:cs typeface="Calibri Light" pitchFamily="2" charset="0"/>
            </a:endParaRPr>
          </a:p>
          <a:p>
            <a:pPr>
              <a:buFont typeface="Arial" pitchFamily="2" charset="0"/>
              <a:defRPr sz="3000" cap="none">
                <a:latin typeface="Calibri Light" pitchFamily="2" charset="0"/>
                <a:ea typeface="Calibri" pitchFamily="2" charset="0"/>
                <a:cs typeface="Calibri" pitchFamily="2" charset="0"/>
              </a:defRPr>
            </a:pPr>
            <a:endParaRPr sz="3000" cap="none">
              <a:latin typeface="Calibri Light" pitchFamily="2" charset="0"/>
              <a:ea typeface="Calibri Light" pitchFamily="2" charset="0"/>
              <a:cs typeface="Calibri Light" pitchFamily="2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eLzZZhMAAAAlAAAAZAAAAA0AAAAAkAAAAEgAAACQAAAASAAAAAAAAAAB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RHLEBf///wEAAAAAAAAAAAAAAAAAAAAAAAAAAAAAAAAAAAAAAAAAAAAAAAJ/f38A5+bmA8zMzADAwP8Af39/AAAAAAAAAAAAAAAAAAAAAAAAAAAAIQAAABgAAAAUAAAA3gMAALEBAABiNAAAzgcAABAAAAAmAAAACAAAAP//////////MAAAABQAAAAAAAAAAAD//wAAAQAAAP//AAABAA=="/>
              </a:ext>
            </a:extLst>
          </p:cNvSpPr>
          <p:nvPr>
            <p:ph type="title" idx="4294967295"/>
          </p:nvPr>
        </p:nvSpPr>
        <p:spPr>
          <a:xfrm>
            <a:off x="628650" y="274955"/>
            <a:ext cx="7886700" cy="9937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</a:pPr>
            <a:r>
              <a:rPr sz="3000" cap="none"/>
              <a:t>Instructions (</a:t>
            </a:r>
            <a:r>
              <a:rPr sz="3000" b="1" cap="none">
                <a:solidFill>
                  <a:srgbClr val="FF0000"/>
                </a:solidFill>
              </a:rPr>
              <a:t>delete this slide</a:t>
            </a:r>
            <a:r>
              <a:rPr sz="3000" cap="none"/>
              <a:t> in your final version)</a:t>
            </a:r>
          </a:p>
        </p:txBody>
      </p:sp>
      <p:sp>
        <p:nvSpPr>
          <p:cNvPr id="3" name="Espaço Reservado para Conteúdo 2"/>
          <p:cNvSpPr>
            <a:spLocks noGrp="1" noChangeArrowheads="1"/>
            <a:extLst>
              <a:ext uri="smNativeData">
                <pr:smNativeData xmlns:mc="http://schemas.openxmlformats.org/markup-compatibility/2006" xmlns:p14="http://schemas.microsoft.com/office/powerpoint/2010/main" xmlns:p15="http://schemas.microsoft.com/office/powerpoint/2012/main" xmlns:pr="smNativeData" xmlns="smNativeData" val="SMDATA_16_eLzZZhMAAAAlAAAAZAAAAA0AAAAAkAAAAEgAAACQAAAASAAAAAAAAAAAAAAAAAAAAAEAAABQAAAAAAAAAAAA4D8AAAAAAADgPwAAAAAAAOA/AAAAAAAA4D8AAAAAAADgPwAAAAAAAOA/AAAAAAAA4D8AAAAAAADgPwAAAAAAAOA/AAAAAAAA4D8CAAAAjAAAAAAAAAAAAAAARHLE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P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RHLEBf///wEAAAAAAAAAAAAAAAAAAAAAAAAAAAAAAAAAAAAAAAAAAAAAAAJ/f38A5+bmA8zMzADAwP8Af39/AAAAAAAAAAAAAAAAAAAAAAAAAAAAIQAAABgAAAAUAAAA3gMAAG4IAABiNAAAfxwAABAAAAAmAAAACAAAAP//////////MAAAABQAAAAAAAAAAAD//wAAAQAAAP//AAABAA=="/>
              </a:ext>
            </a:extLst>
          </p:cNvSpPr>
          <p:nvPr>
            <p:ph idx="4294967295"/>
          </p:nvPr>
        </p:nvSpPr>
        <p:spPr>
          <a:xfrm>
            <a:off x="628650" y="1370330"/>
            <a:ext cx="7886700" cy="326199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  <a:buFont typeface="Arial" pitchFamily="2" charset="0"/>
            </a:pPr>
            <a:r>
              <a:rPr sz="3000" cap="none">
                <a:latin typeface="Calibri Light" pitchFamily="2" charset="0"/>
                <a:ea typeface="Calibri Light" pitchFamily="2" charset="0"/>
                <a:cs typeface="Calibri Light" pitchFamily="2" charset="0"/>
              </a:rPr>
              <a:t>After filling out the cover in the language of your choice, start the technical part in the blank slide;</a:t>
            </a:r>
          </a:p>
          <a:p>
            <a:pPr>
              <a:buFont typeface="Arial" pitchFamily="2" charset="0"/>
            </a:pPr>
            <a:r>
              <a:rPr sz="3000" b="1" cap="none">
                <a:solidFill>
                  <a:srgbClr val="FF0000"/>
                </a:solidFill>
                <a:latin typeface="Calibri Light" pitchFamily="2" charset="0"/>
                <a:ea typeface="Calibri Light" pitchFamily="2" charset="0"/>
                <a:cs typeface="Calibri Light" pitchFamily="2" charset="0"/>
              </a:rPr>
              <a:t>DELETE</a:t>
            </a:r>
            <a:r>
              <a:rPr sz="3000" cap="none">
                <a:latin typeface="Calibri Light" pitchFamily="2" charset="0"/>
                <a:ea typeface="Calibri Light" pitchFamily="2" charset="0"/>
                <a:cs typeface="Calibri Light" pitchFamily="2" charset="0"/>
              </a:rPr>
              <a:t> the slide of the unused language;</a:t>
            </a:r>
          </a:p>
          <a:p>
            <a:pPr>
              <a:buFont typeface="Arial" pitchFamily="2" charset="0"/>
            </a:pPr>
            <a:r>
              <a:rPr sz="3000" b="1" cap="none">
                <a:solidFill>
                  <a:srgbClr val="FF0000"/>
                </a:solidFill>
                <a:latin typeface="Calibri Light" pitchFamily="2" charset="0"/>
                <a:ea typeface="Calibri Light" pitchFamily="2" charset="0"/>
                <a:cs typeface="Calibri Light" pitchFamily="2" charset="0"/>
              </a:rPr>
              <a:t>DELETE</a:t>
            </a:r>
            <a:r>
              <a:rPr sz="3000" cap="none">
                <a:latin typeface="Calibri Light" pitchFamily="2" charset="0"/>
                <a:ea typeface="Calibri Light" pitchFamily="2" charset="0"/>
                <a:cs typeface="Calibri Light" pitchFamily="2" charset="0"/>
              </a:rPr>
              <a:t> this slide; and</a:t>
            </a:r>
          </a:p>
          <a:p>
            <a:pPr>
              <a:buFont typeface="Arial" pitchFamily="2" charset="0"/>
            </a:pPr>
            <a:r>
              <a:rPr sz="3000" cap="none">
                <a:latin typeface="Calibri Light" pitchFamily="2" charset="0"/>
                <a:ea typeface="Calibri Light" pitchFamily="2" charset="0"/>
                <a:cs typeface="Calibri Light" pitchFamily="2" charset="0"/>
              </a:rPr>
              <a:t>Have a good presentation!</a:t>
            </a:r>
          </a:p>
          <a:p>
            <a:pPr>
              <a:buFont typeface="Arial" pitchFamily="2" charset="0"/>
              <a:defRPr sz="3000" cap="none">
                <a:latin typeface="Calibri Light" pitchFamily="2" charset="0"/>
                <a:ea typeface="Calibri" pitchFamily="2" charset="0"/>
                <a:cs typeface="Calibri" pitchFamily="2" charset="0"/>
              </a:defRPr>
            </a:pPr>
            <a:endParaRPr sz="3000" cap="none">
              <a:latin typeface="Calibri Light" pitchFamily="2" charset="0"/>
              <a:ea typeface="Calibri Light" pitchFamily="2" charset="0"/>
              <a:cs typeface="Calibri Light" pitchFamily="2" charset="0"/>
            </a:endParaRPr>
          </a:p>
          <a:p>
            <a:pPr>
              <a:buFont typeface="Arial" pitchFamily="2" charset="0"/>
              <a:defRPr sz="3000" cap="none">
                <a:latin typeface="Calibri Light" pitchFamily="2" charset="0"/>
                <a:ea typeface="Calibri" pitchFamily="2" charset="0"/>
                <a:cs typeface="Calibri" pitchFamily="2" charset="0"/>
              </a:defRPr>
            </a:pPr>
            <a:endParaRPr sz="3000" cap="none">
              <a:latin typeface="Calibri Light" pitchFamily="2" charset="0"/>
              <a:ea typeface="Calibri Light" pitchFamily="2" charset="0"/>
              <a:cs typeface="Calibri Light" pitchFamily="2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9BAB5F-CC7E-4A89-9B04-649690B5E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C291806-0C77-4698-A9BA-2ABFD1F5B6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969772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535379"/>
      </a:accent3>
      <a:accent4>
        <a:srgbClr val="737359"/>
      </a:accent4>
      <a:accent5>
        <a:srgbClr val="939339"/>
      </a:accent5>
      <a:accent6>
        <a:srgbClr val="B3B319"/>
      </a:accent6>
      <a:hlink>
        <a:srgbClr val="0563C1"/>
      </a:hlink>
      <a:folHlink>
        <a:srgbClr val="954F72"/>
      </a:folHlink>
    </a:clrScheme>
    <a:fontScheme name="Presentation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 cap="flat" cmpd="sng" algn="ctr">
          <a:solidFill>
            <a:schemeClr val="tx1"/>
          </a:solidFill>
          <a:prstDash val="solid"/>
          <a:headEnd type="none"/>
          <a:tailEnd type="none"/>
        </a:ln>
      </a:spPr>
      <a:bodyPr>
        <a:prstTxWarp prst="textNoShape">
          <a:avLst/>
        </a:prstTxWarp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4472C4"/>
        </a:accent1>
        <a:accent2>
          <a:srgbClr val="ED7D31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resentation">
  <a:themeElements>
    <a:clrScheme name="Presentatio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535379"/>
      </a:accent3>
      <a:accent4>
        <a:srgbClr val="737359"/>
      </a:accent4>
      <a:accent5>
        <a:srgbClr val="939339"/>
      </a:accent5>
      <a:accent6>
        <a:srgbClr val="B3B319"/>
      </a:accent6>
      <a:hlink>
        <a:srgbClr val="0563C1"/>
      </a:hlink>
      <a:folHlink>
        <a:srgbClr val="954F72"/>
      </a:folHlink>
    </a:clrScheme>
    <a:fontScheme name="Presentation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 cap="flat" cmpd="sng" algn="ctr">
          <a:solidFill>
            <a:schemeClr val="tx1"/>
          </a:solidFill>
          <a:prstDash val="solid"/>
          <a:headEnd type="none"/>
          <a:tailEnd type="none"/>
        </a:ln>
      </a:spPr>
      <a:bodyPr>
        <a:prstTxWarp prst="textNoShape">
          <a:avLst/>
        </a:prstTxWarp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286</Words>
  <Application>Microsoft Office PowerPoint</Application>
  <PresentationFormat>Apresentação na tela (16:9)</PresentationFormat>
  <Paragraphs>18</Paragraphs>
  <Slides>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Presentation</vt:lpstr>
      <vt:lpstr>Apresentação do PowerPoint</vt:lpstr>
      <vt:lpstr>Apresentação do PowerPoint</vt:lpstr>
      <vt:lpstr>Instruções (apague este slide em sua versão final)</vt:lpstr>
      <vt:lpstr>Instructions (delete this slide in your final version)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/>
  <dc:creator>André Kuroswiski</dc:creator>
  <cp:keywords/>
  <dc:description/>
  <cp:lastModifiedBy>Ângelo Paulino</cp:lastModifiedBy>
  <cp:revision>5</cp:revision>
  <dcterms:created xsi:type="dcterms:W3CDTF">2021-08-31T12:23:56Z</dcterms:created>
  <dcterms:modified xsi:type="dcterms:W3CDTF">2024-09-11T20:10:23Z</dcterms:modified>
</cp:coreProperties>
</file>