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32404050" cy="39604950"/>
  <p:notesSz cx="29819600" cy="42341800"/>
  <p:defaultTextStyle>
    <a:defPPr>
      <a:defRPr lang="pt-B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808000"/>
    <a:srgbClr val="FFFFCC"/>
    <a:srgbClr val="CC9900"/>
    <a:srgbClr val="FFCC99"/>
    <a:srgbClr val="FFFF99"/>
    <a:srgbClr val="FFCC00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21114"/>
    <p:restoredTop sz="99640"/>
  </p:normalViewPr>
  <p:slideViewPr>
    <p:cSldViewPr showGuides="1">
      <p:cViewPr>
        <p:scale>
          <a:sx n="33" d="100"/>
          <a:sy n="33" d="100"/>
        </p:scale>
        <p:origin x="756" y="90"/>
      </p:cViewPr>
      <p:guideLst>
        <p:guide orient="horz" pos="12474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t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l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91000" y="0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t" anchorCtr="0" compatLnSpc="1"/>
          <a:lstStyle>
            <a:lvl1pPr algn="r"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r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b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l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9100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b" anchorCtr="0" compatLnSpc="1"/>
          <a:lstStyle>
            <a:lvl1pPr algn="r" defTabSz="4123055" eaLnBrk="1" hangingPunct="1">
              <a:defRPr sz="5500"/>
            </a:lvl1pPr>
          </a:lstStyle>
          <a:p>
            <a:pPr marL="0" marR="0" lvl="0" indent="0" algn="r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74A1F81-BF4D-44A4-B3BF-5AC343CD1646}" type="slidenum">
              <a:rPr kumimoji="0" lang="pt-BR" altLang="pt-BR" sz="5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t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l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891000" y="0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t" anchorCtr="0" compatLnSpc="1"/>
          <a:lstStyle>
            <a:lvl1pPr algn="r"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r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Rot="1" noTextEdit="1"/>
          </p:cNvSpPr>
          <p:nvPr>
            <p:ph type="sldImg" idx="2"/>
          </p:nvPr>
        </p:nvSpPr>
        <p:spPr>
          <a:xfrm>
            <a:off x="8415338" y="3176588"/>
            <a:ext cx="12992100" cy="1587817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81325" y="20112038"/>
            <a:ext cx="23856950" cy="1905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Clique para editar os estilos do texto mestre</a:t>
            </a:r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Segundo nível</a:t>
            </a:r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Terceiro nível</a:t>
            </a:r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Quarto nível</a:t>
            </a:r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Quinto nível</a:t>
            </a:r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b" anchorCtr="0" compatLnSpc="1"/>
          <a:lstStyle>
            <a:lvl1pPr defTabSz="4123055" eaLnBrk="1" hangingPunct="1">
              <a:defRPr sz="5500">
                <a:latin typeface="Arial" panose="020B0604020202020204" pitchFamily="34" charset="0"/>
              </a:defRPr>
            </a:lvl1pPr>
          </a:lstStyle>
          <a:p>
            <a:pPr marL="0" marR="0" lvl="0" indent="0" algn="l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91000" y="40217725"/>
            <a:ext cx="12922250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2331" tIns="206165" rIns="412331" bIns="206165" numCol="1" anchor="b" anchorCtr="0" compatLnSpc="1"/>
          <a:lstStyle>
            <a:lvl1pPr algn="r" defTabSz="4123055" eaLnBrk="1" hangingPunct="1">
              <a:defRPr sz="5500"/>
            </a:lvl1pPr>
          </a:lstStyle>
          <a:p>
            <a:pPr marL="0" marR="0" lvl="0" indent="0" algn="r" defTabSz="41230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23EE427-BDCA-46F9-B468-EAB1CDE9F914}" type="slidenum">
              <a:rPr kumimoji="0" lang="pt-BR" altLang="pt-BR" sz="5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55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16891000" y="40217725"/>
            <a:ext cx="12922250" cy="2116138"/>
          </a:xfrm>
          <a:prstGeom prst="rect">
            <a:avLst/>
          </a:prstGeom>
          <a:noFill/>
          <a:ln w="9525">
            <a:noFill/>
          </a:ln>
        </p:spPr>
        <p:txBody>
          <a:bodyPr lIns="412331" tIns="206165" rIns="412331" bIns="206165" anchor="b" anchorCtr="0"/>
          <a:p>
            <a:pPr lvl="0" algn="r" defTabSz="4123055" eaLnBrk="1" hangingPunct="1">
              <a:spcBef>
                <a:spcPct val="0"/>
              </a:spcBef>
            </a:pPr>
            <a:fld id="{9A0DB2DC-4C9A-4742-B13C-FB6460FD3503}" type="slidenum">
              <a:rPr lang="pt-BR" altLang="pt-BR" sz="5500" dirty="0"/>
            </a:fld>
            <a:endParaRPr lang="pt-BR" altLang="pt-BR" sz="5500" dirty="0"/>
          </a:p>
        </p:txBody>
      </p:sp>
      <p:sp>
        <p:nvSpPr>
          <p:cNvPr id="5123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412331" tIns="206165" rIns="412331" bIns="206165" anchor="t" anchorCtr="0"/>
          <a:p>
            <a:pPr lvl="0" eaLnBrk="1" hangingPunct="1"/>
            <a:endParaRPr lang="en-US" alt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463" y="12304077"/>
            <a:ext cx="27543125" cy="848852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4860925" y="22442805"/>
            <a:ext cx="22682200" cy="1012126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3413" y="1585595"/>
            <a:ext cx="7289800" cy="3379343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620838" y="1585595"/>
            <a:ext cx="21720175" cy="3379343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050" y="25449847"/>
            <a:ext cx="27544713" cy="78668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559050" y="16786702"/>
            <a:ext cx="27544713" cy="866314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620839" y="9241155"/>
            <a:ext cx="14504987" cy="261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6278225" y="9241155"/>
            <a:ext cx="14504988" cy="261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620839" y="8865712"/>
            <a:ext cx="14316075" cy="36950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620839" y="12560777"/>
            <a:ext cx="14316075" cy="22818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6460788" y="8865712"/>
            <a:ext cx="14322425" cy="36950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6460788" y="12560777"/>
            <a:ext cx="14322425" cy="22818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576864"/>
            <a:ext cx="10660062" cy="67108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12669839" y="1576865"/>
            <a:ext cx="18113375" cy="338021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620838" y="8287703"/>
            <a:ext cx="10660062" cy="270913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588" y="27723465"/>
            <a:ext cx="19442112" cy="32724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588" y="3539649"/>
            <a:ext cx="19442112" cy="23762970"/>
          </a:xfrm>
        </p:spPr>
        <p:txBody>
          <a:bodyPr vert="horz" wrap="square" lIns="390906" tIns="195453" rIns="390906" bIns="195453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351588" y="30995938"/>
            <a:ext cx="19442112" cy="4648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620838" y="1585913"/>
            <a:ext cx="29162375" cy="6600825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 anchorCtr="0"/>
          <a:p>
            <a:pPr lvl="0"/>
            <a:r>
              <a:rPr lang="pt-BR" altLang="pt-BR" dirty="0"/>
              <a:t>Clique para editar o estilo do título mestre</a:t>
            </a:r>
            <a:endParaRPr lang="pt-BR" altLang="pt-BR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620838" y="9240838"/>
            <a:ext cx="29162375" cy="26138187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p>
            <a:pPr lvl="0"/>
            <a:r>
              <a:rPr lang="pt-BR" altLang="pt-BR" dirty="0"/>
              <a:t>Clique para editar os estilos do texto mestre</a:t>
            </a:r>
            <a:endParaRPr lang="pt-BR" altLang="pt-BR" dirty="0"/>
          </a:p>
          <a:p>
            <a:pPr lvl="1"/>
            <a:r>
              <a:rPr lang="pt-BR" altLang="pt-BR" dirty="0"/>
              <a:t>Segundo nível</a:t>
            </a:r>
            <a:endParaRPr lang="pt-BR" altLang="pt-BR" dirty="0"/>
          </a:p>
          <a:p>
            <a:pPr lvl="2"/>
            <a:r>
              <a:rPr lang="pt-BR" altLang="pt-BR" dirty="0"/>
              <a:t>Terceiro nível</a:t>
            </a:r>
            <a:endParaRPr lang="pt-BR" altLang="pt-BR" dirty="0"/>
          </a:p>
          <a:p>
            <a:pPr lvl="3"/>
            <a:r>
              <a:rPr lang="pt-BR" altLang="pt-BR" dirty="0"/>
              <a:t>Quarto nível</a:t>
            </a:r>
            <a:endParaRPr lang="pt-BR" altLang="pt-BR" dirty="0"/>
          </a:p>
          <a:p>
            <a:pPr lvl="4"/>
            <a:r>
              <a:rPr lang="pt-BR" altLang="pt-BR" dirty="0"/>
              <a:t>Quinto nível</a:t>
            </a:r>
            <a:endParaRPr lang="pt-BR" altLang="pt-BR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6066413"/>
            <a:ext cx="7559675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90906" tIns="195453" rIns="390906" bIns="195453" numCol="1" anchor="t" anchorCtr="0" compatLnSpc="1"/>
          <a:lstStyle>
            <a:lvl1pPr defTabSz="3908425" eaLnBrk="1" hangingPunct="1">
              <a:defRPr sz="6000">
                <a:latin typeface="Arial" panose="020B0604020202020204" pitchFamily="34" charset="0"/>
              </a:defRPr>
            </a:lvl1pPr>
          </a:lstStyle>
          <a:p>
            <a:pPr marL="0" marR="0" lvl="0" indent="0" algn="l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6066413"/>
            <a:ext cx="10261600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90906" tIns="195453" rIns="390906" bIns="195453" numCol="1" anchor="t" anchorCtr="0" compatLnSpc="1"/>
          <a:lstStyle>
            <a:lvl1pPr algn="ctr" defTabSz="3908425" eaLnBrk="1" hangingPunct="1">
              <a:defRPr sz="6000">
                <a:latin typeface="Arial" panose="020B0604020202020204" pitchFamily="34" charset="0"/>
              </a:defRPr>
            </a:lvl1pPr>
          </a:lstStyle>
          <a:p>
            <a:pPr marL="0" marR="0" lvl="0" indent="0" algn="ct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6066413"/>
            <a:ext cx="7559675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90906" tIns="195453" rIns="390906" bIns="195453" numCol="1" anchor="t" anchorCtr="0" compatLnSpc="1"/>
          <a:lstStyle>
            <a:lvl1pPr algn="r" defTabSz="3908425" eaLnBrk="1" hangingPunct="1">
              <a:defRPr sz="6000"/>
            </a:lvl1pPr>
          </a:lstStyle>
          <a:p>
            <a:pPr marL="0" marR="0" lvl="0" indent="0" algn="r" defTabSz="39084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B79979-D59C-42FD-B8B1-2FA44C5FFA69}" type="slidenum">
              <a:rPr kumimoji="0" lang="pt-BR" altLang="pt-BR" sz="6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pt-BR" altLang="pt-B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  <a:cs typeface="+mn-cs"/>
        </a:defRPr>
      </a:lvl1pPr>
      <a:lvl2pPr marL="3176905" indent="-1222375" algn="l" defTabSz="3908425" rtl="0" eaLnBrk="0" fontAlgn="base" hangingPunct="0">
        <a:spcBef>
          <a:spcPct val="20000"/>
        </a:spcBef>
        <a:spcAft>
          <a:spcPct val="0"/>
        </a:spcAft>
        <a:buChar char="–"/>
        <a:defRPr sz="12000">
          <a:solidFill>
            <a:schemeClr val="tx1"/>
          </a:solidFill>
          <a:latin typeface="+mn-lt"/>
        </a:defRPr>
      </a:lvl2pPr>
      <a:lvl3pPr marL="4886325" indent="-977900" algn="l" defTabSz="390842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2519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7091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1663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623550" indent="-976630" algn="l" defTabSz="3908425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7"/>
          <p:cNvSpPr/>
          <p:nvPr/>
        </p:nvSpPr>
        <p:spPr>
          <a:xfrm>
            <a:off x="863600" y="633413"/>
            <a:ext cx="30676850" cy="38574662"/>
          </a:xfrm>
          <a:prstGeom prst="rect">
            <a:avLst/>
          </a:prstGeom>
          <a:noFill/>
          <a:ln w="635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pt-BR" sz="3600" dirty="0">
              <a:latin typeface="Times New Roman" panose="02020603050405020304" pitchFamily="18" charset="0"/>
            </a:endParaRPr>
          </a:p>
        </p:txBody>
      </p:sp>
      <p:sp>
        <p:nvSpPr>
          <p:cNvPr id="4099" name="Line 9"/>
          <p:cNvSpPr/>
          <p:nvPr/>
        </p:nvSpPr>
        <p:spPr>
          <a:xfrm>
            <a:off x="1296988" y="8001000"/>
            <a:ext cx="29810075" cy="0"/>
          </a:xfrm>
          <a:prstGeom prst="line">
            <a:avLst/>
          </a:prstGeom>
          <a:ln w="1143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0" name="Line 29"/>
          <p:cNvSpPr/>
          <p:nvPr/>
        </p:nvSpPr>
        <p:spPr>
          <a:xfrm>
            <a:off x="1296988" y="3960813"/>
            <a:ext cx="29810075" cy="0"/>
          </a:xfrm>
          <a:prstGeom prst="line">
            <a:avLst/>
          </a:prstGeom>
          <a:ln w="1143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01" name="Text Box 35"/>
          <p:cNvSpPr txBox="1"/>
          <p:nvPr/>
        </p:nvSpPr>
        <p:spPr>
          <a:xfrm>
            <a:off x="2736850" y="6418263"/>
            <a:ext cx="8497888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pt-BR" sz="3600" dirty="0">
              <a:latin typeface="Times New Roman" panose="02020603050405020304" pitchFamily="18" charset="0"/>
            </a:endParaRPr>
          </a:p>
        </p:txBody>
      </p:sp>
      <p:sp>
        <p:nvSpPr>
          <p:cNvPr id="4102" name="Rectangle 40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3" name="Rectangle 69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4" name="Rectangle 71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5" name="Rectangle 73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6" name="Rectangle 75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7" name="Rectangle 108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8" name="Rectangle 120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09" name="Rectangle 121"/>
          <p:cNvSpPr/>
          <p:nvPr/>
        </p:nvSpPr>
        <p:spPr>
          <a:xfrm>
            <a:off x="0" y="1743075"/>
            <a:ext cx="184150" cy="36988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en-US" altLang="pt-BR" sz="1800" dirty="0"/>
          </a:p>
        </p:txBody>
      </p:sp>
      <p:sp>
        <p:nvSpPr>
          <p:cNvPr id="4110" name="Rectangle 123"/>
          <p:cNvSpPr/>
          <p:nvPr/>
        </p:nvSpPr>
        <p:spPr>
          <a:xfrm>
            <a:off x="0" y="5608638"/>
            <a:ext cx="184150" cy="3698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en-US" altLang="pt-BR" sz="1800" dirty="0"/>
          </a:p>
        </p:txBody>
      </p:sp>
      <p:sp>
        <p:nvSpPr>
          <p:cNvPr id="4111" name="Rectangle 144"/>
          <p:cNvSpPr/>
          <p:nvPr/>
        </p:nvSpPr>
        <p:spPr>
          <a:xfrm>
            <a:off x="0" y="15498763"/>
            <a:ext cx="314325" cy="3698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128905" defTabSz="914400" eaLnBrk="1" hangingPunct="1">
              <a:spcBef>
                <a:spcPct val="0"/>
              </a:spcBef>
              <a:buNone/>
              <a:tabLst>
                <a:tab pos="180975" algn="l"/>
              </a:tabLst>
            </a:pPr>
            <a:endParaRPr lang="en-US" altLang="pt-BR" sz="1800" dirty="0"/>
          </a:p>
        </p:txBody>
      </p:sp>
      <p:sp>
        <p:nvSpPr>
          <p:cNvPr id="4112" name="Rectangle 145"/>
          <p:cNvSpPr/>
          <p:nvPr/>
        </p:nvSpPr>
        <p:spPr>
          <a:xfrm>
            <a:off x="0" y="16533813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3" name="Rectangle 156"/>
          <p:cNvSpPr/>
          <p:nvPr/>
        </p:nvSpPr>
        <p:spPr>
          <a:xfrm>
            <a:off x="0" y="16527463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4" name="Rectangle 157"/>
          <p:cNvSpPr/>
          <p:nvPr/>
        </p:nvSpPr>
        <p:spPr>
          <a:xfrm>
            <a:off x="0" y="18602325"/>
            <a:ext cx="184150" cy="646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5" name="Rectangle 396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6" name="Rectangle 398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7" name="Rectangle 400"/>
          <p:cNvSpPr/>
          <p:nvPr/>
        </p:nvSpPr>
        <p:spPr>
          <a:xfrm>
            <a:off x="-3600450" y="18924588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8" name="Rectangle 404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19" name="Rectangle 406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0" name="Rectangle 408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1" name="Rectangle 410"/>
          <p:cNvSpPr/>
          <p:nvPr/>
        </p:nvSpPr>
        <p:spPr>
          <a:xfrm>
            <a:off x="792163" y="19242088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2" name="Rectangle 460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3" name="Rectangle 46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4" name="Text Box 64"/>
          <p:cNvSpPr txBox="1"/>
          <p:nvPr/>
        </p:nvSpPr>
        <p:spPr>
          <a:xfrm>
            <a:off x="2952750" y="14290675"/>
            <a:ext cx="6192838" cy="64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pt-BR" sz="3600" dirty="0">
              <a:latin typeface="Times New Roman" panose="02020603050405020304" pitchFamily="18" charset="0"/>
            </a:endParaRPr>
          </a:p>
        </p:txBody>
      </p:sp>
      <p:sp>
        <p:nvSpPr>
          <p:cNvPr id="4125" name="Rectangle 47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6" name="Rectangle 475"/>
          <p:cNvSpPr/>
          <p:nvPr/>
        </p:nvSpPr>
        <p:spPr>
          <a:xfrm>
            <a:off x="0" y="18361025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7" name="Rectangle 48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8" name="Rectangle 536"/>
          <p:cNvSpPr/>
          <p:nvPr/>
        </p:nvSpPr>
        <p:spPr>
          <a:xfrm>
            <a:off x="0" y="18346738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29" name="Rectangle 538"/>
          <p:cNvSpPr/>
          <p:nvPr/>
        </p:nvSpPr>
        <p:spPr>
          <a:xfrm>
            <a:off x="0" y="18481675"/>
            <a:ext cx="184150" cy="646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0" name="Rectangle 540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1" name="Rectangle 617"/>
          <p:cNvSpPr/>
          <p:nvPr/>
        </p:nvSpPr>
        <p:spPr>
          <a:xfrm>
            <a:off x="0" y="19075400"/>
            <a:ext cx="184150" cy="646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2" name="Rectangle 624"/>
          <p:cNvSpPr/>
          <p:nvPr/>
        </p:nvSpPr>
        <p:spPr>
          <a:xfrm>
            <a:off x="0" y="19111913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3" name="Text Box 722"/>
          <p:cNvSpPr txBox="1"/>
          <p:nvPr/>
        </p:nvSpPr>
        <p:spPr>
          <a:xfrm>
            <a:off x="1368425" y="8304213"/>
            <a:ext cx="29522738" cy="3415030"/>
          </a:xfrm>
          <a:prstGeom prst="rect">
            <a:avLst/>
          </a:prstGeom>
          <a:solidFill>
            <a:schemeClr val="bg1"/>
          </a:solidFill>
          <a:ln w="31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defTabSz="914400" eaLnBrk="1" hangingPunct="1">
              <a:spcBef>
                <a:spcPct val="0"/>
              </a:spcBef>
              <a:buNone/>
            </a:pPr>
            <a:r>
              <a:rPr lang="pt-BR" altLang="pt-BR" sz="2400" b="1" dirty="0"/>
              <a:t> Resumo</a:t>
            </a:r>
            <a:r>
              <a:rPr lang="pt-BR" altLang="pt-BR" sz="2400" dirty="0"/>
              <a:t> </a:t>
            </a:r>
            <a:r>
              <a:rPr lang="pt-BR" altLang="pt-BR" sz="2400" dirty="0">
                <a:sym typeface="Symbol" panose="05050102010706020507" pitchFamily="18" charset="2"/>
              </a:rPr>
              <a:t></a:t>
            </a:r>
            <a:r>
              <a:rPr lang="pt-BR" altLang="pt-BR" sz="2400" dirty="0"/>
              <a:t> Campo </a:t>
            </a:r>
            <a:r>
              <a:rPr lang="pt-BR" altLang="pt-BR" sz="2400" dirty="0">
                <a:solidFill>
                  <a:srgbClr val="FF0000"/>
                </a:solidFill>
              </a:rPr>
              <a:t>obrigatório</a:t>
            </a:r>
            <a:r>
              <a:rPr lang="pt-BR" altLang="pt-BR" sz="2400" dirty="0"/>
              <a:t> destinado ao resumo/abstract do pôster. Atentar para que a fonte do resumo seja Arial 24 e que o resumo contenha no máximo 200 palavras. O logo do XXIV SIGE é obrigatório e deve permanecer na posição atual, no canto superior direito da página. O tamanho do pôster deve ser 90cm de largura por 110cm de altura. O tamanho das caixas de texto do título, nomes dos autores, resumo, corpo do texto e referências podem ser alterados de acordo com a necessidade do autor.</a:t>
            </a: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</p:txBody>
      </p:sp>
      <p:sp>
        <p:nvSpPr>
          <p:cNvPr id="4134" name="Line 724"/>
          <p:cNvSpPr/>
          <p:nvPr/>
        </p:nvSpPr>
        <p:spPr>
          <a:xfrm>
            <a:off x="1223963" y="12041188"/>
            <a:ext cx="29810075" cy="0"/>
          </a:xfrm>
          <a:prstGeom prst="line">
            <a:avLst/>
          </a:prstGeom>
          <a:ln w="1143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35" name="Text Box 726"/>
          <p:cNvSpPr txBox="1"/>
          <p:nvPr/>
        </p:nvSpPr>
        <p:spPr>
          <a:xfrm>
            <a:off x="1219200" y="12795250"/>
            <a:ext cx="14617700" cy="25730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371475" algn="just" defTabSz="914400" eaLnBrk="1" hangingPunct="1">
              <a:spcBef>
                <a:spcPct val="0"/>
              </a:spcBef>
              <a:buNone/>
            </a:pPr>
            <a:r>
              <a:rPr lang="pt-BR" altLang="pt-BR" sz="2400" b="1" dirty="0"/>
              <a:t>I. INTRODUÇÃO</a:t>
            </a:r>
            <a:endParaRPr lang="pt-BR" altLang="pt-BR" sz="2400" b="1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Texto livre. Fonte sugerida Arial 24.</a:t>
            </a: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10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r>
              <a:rPr lang="pt-BR" altLang="pt-BR" sz="2400" b="1" dirty="0"/>
              <a:t>II. NOME 1</a:t>
            </a:r>
            <a:endParaRPr lang="pt-BR" altLang="pt-BR" sz="2400" b="1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Texto livre. Fonte sugerida Arial 24.</a:t>
            </a: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Pode haver quantas seções forem necessárias.</a:t>
            </a: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371475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</p:txBody>
      </p:sp>
      <p:sp>
        <p:nvSpPr>
          <p:cNvPr id="4136" name="Text Box 728"/>
          <p:cNvSpPr txBox="1"/>
          <p:nvPr/>
        </p:nvSpPr>
        <p:spPr>
          <a:xfrm>
            <a:off x="16562388" y="12831763"/>
            <a:ext cx="14760575" cy="15973425"/>
          </a:xfrm>
          <a:prstGeom prst="rect">
            <a:avLst/>
          </a:prstGeom>
          <a:solidFill>
            <a:schemeClr val="bg1"/>
          </a:solidFill>
          <a:ln w="31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Texto livre. Fonte sugerida Arial 24.</a:t>
            </a: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r>
              <a:rPr lang="pt-BR" altLang="pt-BR" sz="2400" b="1" dirty="0"/>
              <a:t>III. CONCLUSÃO</a:t>
            </a: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Texto livre. Fonte sugerida Arial 24.</a:t>
            </a: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r>
              <a:rPr lang="pt-BR" altLang="pt-BR" sz="2400" dirty="0"/>
              <a:t>Renumere a conclusão, se for o caso.</a:t>
            </a:r>
            <a:endParaRPr lang="pt-BR" altLang="pt-BR" sz="2400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  <a:p>
            <a:pPr marL="0" lvl="0" indent="266700" algn="just" defTabSz="914400" eaLnBrk="1" hangingPunct="1">
              <a:spcBef>
                <a:spcPct val="0"/>
              </a:spcBef>
              <a:buNone/>
            </a:pPr>
            <a:endParaRPr lang="pt-BR" altLang="pt-BR" sz="2400" b="1" dirty="0"/>
          </a:p>
        </p:txBody>
      </p:sp>
      <p:sp>
        <p:nvSpPr>
          <p:cNvPr id="4137" name="Rectangle 730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8" name="Rectangle 73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39" name="Rectangle 735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0" name="Rectangle 737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1" name="Rectangle 739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2" name="Rectangle 741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3" name="Rectangle 747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4" name="Rectangle 76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5" name="Rectangle 770"/>
          <p:cNvSpPr/>
          <p:nvPr/>
        </p:nvSpPr>
        <p:spPr>
          <a:xfrm>
            <a:off x="0" y="18686463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6" name="Rectangle 772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47" name="Text Box 814"/>
          <p:cNvSpPr txBox="1"/>
          <p:nvPr/>
        </p:nvSpPr>
        <p:spPr>
          <a:xfrm>
            <a:off x="1296988" y="4435475"/>
            <a:ext cx="29738637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lnSpc>
                <a:spcPct val="60000"/>
              </a:lnSpc>
              <a:spcBef>
                <a:spcPct val="50000"/>
              </a:spcBef>
              <a:buNone/>
            </a:pPr>
            <a:r>
              <a:rPr lang="pt-BR" altLang="pt-BR" sz="6000" b="1" dirty="0"/>
              <a:t>Título do Pôster (Fonte Arial 60)</a:t>
            </a:r>
            <a:endParaRPr lang="pt-BR" altLang="pt-BR" sz="6000" dirty="0"/>
          </a:p>
        </p:txBody>
      </p:sp>
      <p:sp>
        <p:nvSpPr>
          <p:cNvPr id="4148" name="Text Box 815"/>
          <p:cNvSpPr txBox="1"/>
          <p:nvPr/>
        </p:nvSpPr>
        <p:spPr>
          <a:xfrm>
            <a:off x="2344738" y="5821363"/>
            <a:ext cx="27911425" cy="1970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76200" lvl="1" indent="-76200" algn="ctr" eaLnBrk="1" hangingPunct="1">
              <a:spcBef>
                <a:spcPct val="0"/>
              </a:spcBef>
              <a:buNone/>
            </a:pPr>
            <a:r>
              <a:rPr lang="pt-BR" altLang="pt-BR" sz="3600" b="1" dirty="0"/>
              <a:t>Primeiro Autor, Segundo Autor e Terceiro Autor (nome dos autores. Fonte Arial 36)</a:t>
            </a:r>
            <a:endParaRPr lang="pt-BR" altLang="pt-BR" sz="3600" b="1" dirty="0"/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pt-BR" altLang="pt-BR" sz="3200" dirty="0"/>
              <a:t>Afiliação dos autores (se possível, tudo em uma única linha. Fonte Arial 32)</a:t>
            </a:r>
            <a:endParaRPr lang="pt-BR" altLang="pt-BR" sz="3200" dirty="0"/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pt-BR" altLang="pt-BR" sz="3600" dirty="0"/>
              <a:t> </a:t>
            </a:r>
            <a:r>
              <a:rPr lang="pt-BR" altLang="pt-BR" sz="3600" dirty="0">
                <a:solidFill>
                  <a:srgbClr val="FF0000"/>
                </a:solidFill>
              </a:rPr>
              <a:t>[ATENÇÃO: identifique os autores apenas na versão final, após aceitação. Remova esta nota antes de efetuar a submissão] </a:t>
            </a:r>
            <a:endParaRPr lang="pt-BR" altLang="pt-BR" sz="3600" dirty="0">
              <a:solidFill>
                <a:srgbClr val="FF0000"/>
              </a:solidFill>
            </a:endParaRPr>
          </a:p>
        </p:txBody>
      </p:sp>
      <p:sp>
        <p:nvSpPr>
          <p:cNvPr id="4149" name="Rectangle 1025"/>
          <p:cNvSpPr/>
          <p:nvPr/>
        </p:nvSpPr>
        <p:spPr>
          <a:xfrm>
            <a:off x="0" y="19227800"/>
            <a:ext cx="184150" cy="646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0" name="Rectangle 1028"/>
          <p:cNvSpPr/>
          <p:nvPr/>
        </p:nvSpPr>
        <p:spPr>
          <a:xfrm>
            <a:off x="0" y="19254788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1" name="Rectangle 1030"/>
          <p:cNvSpPr/>
          <p:nvPr/>
        </p:nvSpPr>
        <p:spPr>
          <a:xfrm>
            <a:off x="0" y="19264313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2" name="Rectangle 1032"/>
          <p:cNvSpPr/>
          <p:nvPr/>
        </p:nvSpPr>
        <p:spPr>
          <a:xfrm>
            <a:off x="0" y="19319875"/>
            <a:ext cx="184150" cy="6461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3" name="Rectangle 1034"/>
          <p:cNvSpPr/>
          <p:nvPr/>
        </p:nvSpPr>
        <p:spPr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4" name="Rectangle 1036"/>
          <p:cNvSpPr/>
          <p:nvPr/>
        </p:nvSpPr>
        <p:spPr>
          <a:xfrm>
            <a:off x="0" y="19248438"/>
            <a:ext cx="184150" cy="6461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None/>
            </a:pPr>
            <a:endParaRPr lang="pt-BR" altLang="pt-BR" sz="3600" dirty="0"/>
          </a:p>
        </p:txBody>
      </p:sp>
      <p:sp>
        <p:nvSpPr>
          <p:cNvPr id="4155" name="CaixaDeTexto 1"/>
          <p:cNvSpPr txBox="1"/>
          <p:nvPr/>
        </p:nvSpPr>
        <p:spPr>
          <a:xfrm>
            <a:off x="2873375" y="1927225"/>
            <a:ext cx="18102263" cy="12017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914400" eaLnBrk="1" hangingPunct="1">
              <a:spcBef>
                <a:spcPct val="0"/>
              </a:spcBef>
              <a:buNone/>
            </a:pPr>
            <a:r>
              <a:rPr lang="pt-BR" altLang="pt-BR" sz="3600" dirty="0"/>
              <a:t>Área livre para inserir logo das instituições</a:t>
            </a:r>
            <a:endParaRPr lang="pt-BR" altLang="pt-BR" sz="3600" dirty="0"/>
          </a:p>
          <a:p>
            <a:pPr marL="0" lvl="0" indent="0" algn="ctr" defTabSz="914400" eaLnBrk="1" hangingPunct="1">
              <a:spcBef>
                <a:spcPct val="0"/>
              </a:spcBef>
              <a:buNone/>
            </a:pPr>
            <a:r>
              <a:rPr lang="pt-BR" altLang="pt-BR" sz="3600" dirty="0">
                <a:solidFill>
                  <a:srgbClr val="FF0000"/>
                </a:solidFill>
              </a:rPr>
              <a:t>[Retirar esse texto]</a:t>
            </a:r>
            <a:endParaRPr lang="pt-BR" altLang="pt-BR" sz="3600" dirty="0">
              <a:solidFill>
                <a:srgbClr val="FF0000"/>
              </a:solidFill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16202025" y="12831763"/>
            <a:ext cx="123825" cy="257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 Box 726"/>
          <p:cNvSpPr txBox="1">
            <a:spLocks noChangeArrowheads="1"/>
          </p:cNvSpPr>
          <p:nvPr/>
        </p:nvSpPr>
        <p:spPr bwMode="auto">
          <a:xfrm>
            <a:off x="16634074" y="30675683"/>
            <a:ext cx="14617699" cy="78206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numCol="2">
            <a:spAutoFit/>
          </a:bodyPr>
          <a:lstStyle>
            <a:lvl1pPr indent="371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263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G. Eason, B. Noble, I. N.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Sneddon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“On certain integrals of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Lipschitz-Hankel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type involving products of Bessel functions”, Phil. Trans. Roy. Soc. London, vol. A247, p. 529–551, Abril 1955. 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428750" algn="l"/>
                <a:tab pos="691515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J. Clerk Maxwell, “A Treatise on Electricity and Magnetism”, 3ed., vol. 2. Oxford: Clarendon, 1892, p.68–73.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I. S. Jacobs, C. P. Bean, “Fine particles, thin films and exchange anisotropy” In Magnetism, vol. III, G. T.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Rado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e H. Suhl, Eds. New York: Academic, 1963, p. 271–350.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R. Nicole, “Título de </a:t>
            </a: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papaers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com somente a primeira palavra iniciando em maiúscula”, J. </a:t>
            </a: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Name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Stand. </a:t>
            </a:r>
            <a:r>
              <a:rPr kumimoji="0" lang="pt-B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Abbrev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., em publicação.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Y. Yorozu, M. Hirano, K. Oka, Y.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Tagawa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“Electron spectroscopy studies on magneto-optical media and plastic substrate interface”, IEEE Transl. J.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Magn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Japão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vol. 2, p. 740–741, Agosto 1987 [Digests 9th Annual Conf. Magnetics Japan, p. 301, 1982].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800100" marR="0" lvl="0" indent="-4286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 Young, The Technical Writer's Handbook. Mill Valley, CA: University Science, 1989.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800100" marR="0" lvl="0" indent="-4286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Sheth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C. Henson, e S. S.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Sahoo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“Semantic Sensor Web”, IEEE Internet Computing, July/August 2008.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Disponível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&lt;http://www.computer.org/internet/ &gt;.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Acesso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11/03/2009.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58" name="CaixaDeTexto 5"/>
          <p:cNvSpPr txBox="1"/>
          <p:nvPr/>
        </p:nvSpPr>
        <p:spPr>
          <a:xfrm>
            <a:off x="16633825" y="29740225"/>
            <a:ext cx="14617700" cy="64611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1465580" indent="-146558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6905" indent="-1222375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0">
                <a:solidFill>
                  <a:schemeClr val="tx1"/>
                </a:solidFill>
                <a:latin typeface="+mn-lt"/>
              </a:defRPr>
            </a:lvl2pPr>
            <a:lvl3pPr marL="4886325" indent="-97790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0300">
                <a:solidFill>
                  <a:schemeClr val="tx1"/>
                </a:solidFill>
                <a:latin typeface="+mn-lt"/>
              </a:defRPr>
            </a:lvl3pPr>
            <a:lvl4pPr marL="6840855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8794750" indent="-976630" algn="l" defTabSz="3908425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6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defTabSz="914400" eaLnBrk="1" hangingPunct="1">
              <a:spcBef>
                <a:spcPct val="0"/>
              </a:spcBef>
              <a:buNone/>
            </a:pPr>
            <a:r>
              <a:rPr lang="pt-BR" altLang="pt-BR" sz="3600" b="1" dirty="0"/>
              <a:t>REFERÊNCIAS</a:t>
            </a:r>
            <a:endParaRPr lang="pt-BR" altLang="pt-BR" sz="3600" b="1" dirty="0"/>
          </a:p>
        </p:txBody>
      </p:sp>
      <p:pic>
        <p:nvPicPr>
          <p:cNvPr id="4159" name="Imagem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36688" y="936625"/>
            <a:ext cx="4270375" cy="26320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2244</Words>
  <Application>WPS Presentation</Application>
  <PresentationFormat>Personalizar</PresentationFormat>
  <Paragraphs>142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Symbol</vt:lpstr>
      <vt:lpstr>Microsoft YaHei</vt:lpstr>
      <vt:lpstr>Arial Unicode MS</vt:lpstr>
      <vt:lpstr>Design padrão</vt:lpstr>
      <vt:lpstr>PowerPoint 演示文稿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Gustavo Carneiro Reckziegel</dc:creator>
  <cp:lastModifiedBy>fausto</cp:lastModifiedBy>
  <cp:revision>167</cp:revision>
  <dcterms:created xsi:type="dcterms:W3CDTF">2002-08-02T22:36:20Z</dcterms:created>
  <dcterms:modified xsi:type="dcterms:W3CDTF">2022-04-13T11:32:12Z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707D700ADC3F46FA97A624BDDCE7732E</vt:lpwstr>
  </property>
  <property fmtid="{D5CDD505-2E9C-101B-9397-08002B2CF9AE}" pid="3" name="KSOProductBuildVer">
    <vt:lpwstr>1046-11.2.0.11029</vt:lpwstr>
  </property>
</Properties>
</file>