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404050" cy="39604950"/>
  <p:notesSz cx="29819600" cy="423418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00"/>
    <a:srgbClr val="FFFFCC"/>
    <a:srgbClr val="CC9900"/>
    <a:srgbClr val="FFCC99"/>
    <a:srgbClr val="FFFF99"/>
    <a:srgbClr val="FFCC00"/>
    <a:srgbClr val="FF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114"/>
    <p:restoredTop sz="99640"/>
  </p:normalViewPr>
  <p:slideViewPr>
    <p:cSldViewPr>
      <p:cViewPr varScale="1">
        <p:scale>
          <a:sx n="19" d="100"/>
          <a:sy n="19" d="100"/>
        </p:scale>
        <p:origin x="3480" y="138"/>
      </p:cViewPr>
      <p:guideLst>
        <p:guide orient="horz" pos="12474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ADE0817-E444-7B70-8294-FA35C7BDF5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t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8D469E1-EBD8-FE7B-202E-30B1EE8EA3C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891000" y="0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t" anchorCtr="0" compatLnSpc="1"/>
          <a:lstStyle>
            <a:lvl1pPr algn="r"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19E918E-4679-B58F-1BF4-4675ACF0F00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b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126F712-B94A-7EC1-EAF4-9F004720A38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89100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b" anchorCtr="0" compatLnSpc="1"/>
          <a:lstStyle>
            <a:lvl1pPr algn="r" defTabSz="4123055" eaLnBrk="1" hangingPunct="1">
              <a:defRPr sz="5500"/>
            </a:lvl1pPr>
          </a:lstStyle>
          <a:p>
            <a:pPr>
              <a:defRPr/>
            </a:pPr>
            <a:fld id="{99252A40-FF46-428F-BAF1-4595C298441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859335A-AF76-75E2-1EF4-3B317AAA35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t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0FE257C-D31B-E2AA-EA1B-3EEBC7772F2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6891000" y="0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t" anchorCtr="0" compatLnSpc="1"/>
          <a:lstStyle>
            <a:lvl1pPr algn="r"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E608595-44A9-B60B-585B-1CE3B3970E8C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8415338" y="3176588"/>
            <a:ext cx="12992100" cy="15878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4F17FD3-02A9-720F-60D9-3E882FF43A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81325" y="20112038"/>
            <a:ext cx="23856950" cy="19053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t" anchorCtr="0" compatLnSpc="1"/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F29CA519-DD09-4EF6-0882-747B35E8263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b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80CAD66-954C-F2E6-4189-9E54975E45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89100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2331" tIns="206165" rIns="412331" bIns="206165" numCol="1" anchor="b" anchorCtr="0" compatLnSpc="1"/>
          <a:lstStyle>
            <a:lvl1pPr algn="r" defTabSz="4123055" eaLnBrk="1" hangingPunct="1">
              <a:defRPr sz="5500"/>
            </a:lvl1pPr>
          </a:lstStyle>
          <a:p>
            <a:pPr>
              <a:defRPr/>
            </a:pPr>
            <a:fld id="{513FDFDD-E212-4805-97F0-E64D9D87AF1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9FE5451-E1EB-395C-2848-A35922F560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prstTxWarp prst="textNoShape">
              <a:avLst/>
            </a:prstTxWarp>
          </a:bodyPr>
          <a:lstStyle>
            <a:lvl1pPr defTabSz="4122738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122738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122738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122738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122738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12273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12273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12273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12273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B33D96-D10E-4459-821A-DF0C15E533E7}" type="slidenum">
              <a:rPr lang="pt-BR" altLang="pt-BR" sz="5500" smtClean="0"/>
              <a:pPr/>
              <a:t>1</a:t>
            </a:fld>
            <a:endParaRPr lang="pt-BR" altLang="pt-BR" sz="55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D4CAF87-A8AE-1C9D-0A19-689912EAFB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9ECA57A-A559-645B-AA25-64A0A2250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en-US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463" y="12304077"/>
            <a:ext cx="27543125" cy="848852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925" y="22442805"/>
            <a:ext cx="22682200" cy="1012126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75EFB3-EC4B-0DA5-9716-9DF44584E2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F3A2AD-9568-6C06-5ECA-2636818AE3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94D3EF-BCB2-5C1B-09F0-66FF4382C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41969-3B73-4062-9A03-6A87CF4D057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769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361842-0E06-A027-5034-29373331D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A84F15-183A-0542-E3FB-D407479453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B33431-3408-5422-6A69-73975A2384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BDB31-133B-41CB-81EF-5BD8430C3AF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5710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3413" y="1585595"/>
            <a:ext cx="7289800" cy="3379343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838" y="1585595"/>
            <a:ext cx="21720175" cy="3379343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BFA6B8-AC2F-B462-5546-908E89F6D3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DA4934-C365-E7FE-F2C1-ABADB9626A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31EF2B-0B01-3690-C39F-B003DC86E8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73E02-BEBB-4816-A7D0-2175D74D5FE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4998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F03BE8-964F-537C-F043-43B428933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3F713F-E049-2845-AA67-177665B47C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A3FEE9-2EE3-9459-0970-6F376649F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47624-8CEC-471F-BD2E-FB2E44FBDA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120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050" y="25449847"/>
            <a:ext cx="27544713" cy="78668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050" y="16786702"/>
            <a:ext cx="27544713" cy="866314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61DE34-76B0-3943-B4E2-7CE55E7C5B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B4D00B-F68E-73B2-080B-84A666F9FF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D1D87A-00F2-464F-CAF6-BDC5DA2C8B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5C610-48ED-4787-8895-1A3BB92EEC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2889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839" y="9241155"/>
            <a:ext cx="14504987" cy="261378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9241155"/>
            <a:ext cx="14504988" cy="261378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0368F5-DFB7-9699-5D0E-918B765AE1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6286DB-FD11-C1B6-55D2-7137D9B55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53C3F5-5CEB-943A-43A5-C4535BB1EA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75F7D-30C4-48F9-BE92-1630FFA4F9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2441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839" y="8865712"/>
            <a:ext cx="14316075" cy="36950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839" y="12560777"/>
            <a:ext cx="14316075" cy="22818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788" y="8865712"/>
            <a:ext cx="14322425" cy="36950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788" y="12560777"/>
            <a:ext cx="14322425" cy="22818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9F5A04-BD49-64BC-1A27-3C164E7DFF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8CD341-F8D0-0A38-E3C6-4F2690CEE3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4724FAC-BD60-6014-E2F6-7F4D04C574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AB345-FB71-4184-8CD4-C9173AB3E69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1955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BC8D5E8-075D-2691-24E5-7E0FE9FF2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1C9E01-16B9-D310-13D3-69A5882030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A4F1FA-3C42-8EEB-86D1-5C8E61FEF4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2FA00-4B9E-4C08-B3B0-AB95C53EA64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039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AA5A930-F692-2885-DC6B-42B64ACD05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A76706-D3C6-30DC-65CE-A5D98C9534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688E9C7-39EB-BF40-33FF-D939A05A3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6C08E-BF01-4E3B-AAFC-03A44FCBA55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024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576864"/>
            <a:ext cx="10660062" cy="67108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839" y="1576865"/>
            <a:ext cx="18113375" cy="338021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838" y="8287703"/>
            <a:ext cx="10660062" cy="270913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345E83-5732-46BC-A5EC-46F65B1538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ED3153-3B4E-344C-6734-F58CBA739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5CB351-1569-F063-7ABB-417EFE402D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0043B-1878-4ECD-89FC-D0E8995F9E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0994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588" y="27723465"/>
            <a:ext cx="19442112" cy="32724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588" y="3539649"/>
            <a:ext cx="19442112" cy="237629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588" y="30995938"/>
            <a:ext cx="19442112" cy="4648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F0601A-5995-2B4C-5F28-99DB1903E9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76EA87-5D39-D6C6-D6C6-463356561D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C464C6-5445-B7D0-8B9B-1D6267A1D6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C88EA-565F-4113-B8B1-FC3A5B41DE8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7522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76F124-2863-7609-0C66-EA7056B8D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585913"/>
            <a:ext cx="29162375" cy="660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9AE8683-65C6-DD5A-3FFD-7073DD40B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9240838"/>
            <a:ext cx="29162375" cy="261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DBC16-6A66-A55A-8323-AD8212E0B4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6066413"/>
            <a:ext cx="7559675" cy="2751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90906" tIns="195453" rIns="390906" bIns="195453" numCol="1" anchor="t" anchorCtr="0" compatLnSpc="1"/>
          <a:lstStyle>
            <a:lvl1pPr defTabSz="3908425" eaLnBrk="1" hangingPunct="1">
              <a:defRPr sz="6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427DD5-2952-3CD1-BD80-790B4918E0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6066413"/>
            <a:ext cx="10261600" cy="2751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90906" tIns="195453" rIns="390906" bIns="195453" numCol="1" anchor="t" anchorCtr="0" compatLnSpc="1"/>
          <a:lstStyle>
            <a:lvl1pPr algn="ctr" defTabSz="3908425" eaLnBrk="1" hangingPunct="1">
              <a:defRPr sz="6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AA73759-8C65-CF67-6996-194CF0B71E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6066413"/>
            <a:ext cx="7559675" cy="2751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90906" tIns="195453" rIns="390906" bIns="195453" numCol="1" anchor="t" anchorCtr="0" compatLnSpc="1"/>
          <a:lstStyle>
            <a:lvl1pPr algn="r" defTabSz="3908425" eaLnBrk="1" hangingPunct="1">
              <a:defRPr sz="6000"/>
            </a:lvl1pPr>
          </a:lstStyle>
          <a:p>
            <a:pPr>
              <a:defRPr/>
            </a:pPr>
            <a:fld id="{F9E9775C-3AF4-4D39-ADC9-988DFB2027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465263" indent="-1465263" algn="l" defTabSz="3908425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+mn-ea"/>
          <a:cs typeface="+mn-cs"/>
        </a:defRPr>
      </a:lvl1pPr>
      <a:lvl2pPr marL="3176588" indent="-1222375" algn="l" defTabSz="3908425" rtl="0" eaLnBrk="0" fontAlgn="base" hangingPunct="0">
        <a:spcBef>
          <a:spcPct val="20000"/>
        </a:spcBef>
        <a:spcAft>
          <a:spcPct val="0"/>
        </a:spcAft>
        <a:buChar char="–"/>
        <a:defRPr sz="12000">
          <a:solidFill>
            <a:schemeClr val="tx1"/>
          </a:solidFill>
          <a:latin typeface="+mn-lt"/>
        </a:defRPr>
      </a:lvl2pPr>
      <a:lvl3pPr marL="4886325" indent="-977900" algn="l" defTabSz="3908425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840538" indent="-976313" algn="l" defTabSz="3908425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794750" indent="-976313" algn="l" defTabSz="39084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2519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7091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1663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6235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BCC1B9A-27CD-3EB0-56D0-91078D40D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" y="633413"/>
            <a:ext cx="30676850" cy="38574662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3908425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 defTabSz="390842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 defTabSz="39084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 defTabSz="3908425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 defTabSz="3908425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pt-BR" sz="3600">
              <a:latin typeface="Times New Roman" panose="02020603050405020304" pitchFamily="18" charset="0"/>
            </a:endParaRPr>
          </a:p>
        </p:txBody>
      </p:sp>
      <p:sp>
        <p:nvSpPr>
          <p:cNvPr id="4099" name="Line 9">
            <a:extLst>
              <a:ext uri="{FF2B5EF4-FFF2-40B4-BE49-F238E27FC236}">
                <a16:creationId xmlns:a16="http://schemas.microsoft.com/office/drawing/2014/main" id="{E503AEA6-8EA9-E3FD-ED33-E3C6B29E8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6988" y="8001000"/>
            <a:ext cx="2981007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0" name="Line 29">
            <a:extLst>
              <a:ext uri="{FF2B5EF4-FFF2-40B4-BE49-F238E27FC236}">
                <a16:creationId xmlns:a16="http://schemas.microsoft.com/office/drawing/2014/main" id="{FB813704-408B-5E51-629D-17B786B2EA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6988" y="3960813"/>
            <a:ext cx="2981007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1" name="Text Box 35">
            <a:extLst>
              <a:ext uri="{FF2B5EF4-FFF2-40B4-BE49-F238E27FC236}">
                <a16:creationId xmlns:a16="http://schemas.microsoft.com/office/drawing/2014/main" id="{79867E0D-2218-3A46-2C7B-D9D7FF264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6418263"/>
            <a:ext cx="8497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908425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 defTabSz="390842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 defTabSz="39084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 defTabSz="3908425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 defTabSz="3908425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pt-BR" sz="3600">
              <a:latin typeface="Times New Roman" panose="02020603050405020304" pitchFamily="18" charset="0"/>
            </a:endParaRPr>
          </a:p>
        </p:txBody>
      </p:sp>
      <p:sp>
        <p:nvSpPr>
          <p:cNvPr id="4102" name="Rectangle 40">
            <a:extLst>
              <a:ext uri="{FF2B5EF4-FFF2-40B4-BE49-F238E27FC236}">
                <a16:creationId xmlns:a16="http://schemas.microsoft.com/office/drawing/2014/main" id="{8C39F3E1-80EE-52DC-4FA3-A9CD0254E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3" name="Rectangle 69">
            <a:extLst>
              <a:ext uri="{FF2B5EF4-FFF2-40B4-BE49-F238E27FC236}">
                <a16:creationId xmlns:a16="http://schemas.microsoft.com/office/drawing/2014/main" id="{054FC1BF-E210-B91F-44C4-8EE345611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4" name="Rectangle 71">
            <a:extLst>
              <a:ext uri="{FF2B5EF4-FFF2-40B4-BE49-F238E27FC236}">
                <a16:creationId xmlns:a16="http://schemas.microsoft.com/office/drawing/2014/main" id="{6C6330B0-EB41-ABA6-A14C-756565F2A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5" name="Rectangle 73">
            <a:extLst>
              <a:ext uri="{FF2B5EF4-FFF2-40B4-BE49-F238E27FC236}">
                <a16:creationId xmlns:a16="http://schemas.microsoft.com/office/drawing/2014/main" id="{68659920-A43F-1423-9FD3-5BCB117C8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6" name="Rectangle 75">
            <a:extLst>
              <a:ext uri="{FF2B5EF4-FFF2-40B4-BE49-F238E27FC236}">
                <a16:creationId xmlns:a16="http://schemas.microsoft.com/office/drawing/2014/main" id="{D67FF62F-35D8-86BD-6F9B-D28AA1408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7" name="Rectangle 108">
            <a:extLst>
              <a:ext uri="{FF2B5EF4-FFF2-40B4-BE49-F238E27FC236}">
                <a16:creationId xmlns:a16="http://schemas.microsoft.com/office/drawing/2014/main" id="{638BB627-0FAF-025B-8028-F3E8411B6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8" name="Rectangle 120">
            <a:extLst>
              <a:ext uri="{FF2B5EF4-FFF2-40B4-BE49-F238E27FC236}">
                <a16:creationId xmlns:a16="http://schemas.microsoft.com/office/drawing/2014/main" id="{91A94C27-DA8C-8057-6B7A-998F57AD3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09" name="Rectangle 121">
            <a:extLst>
              <a:ext uri="{FF2B5EF4-FFF2-40B4-BE49-F238E27FC236}">
                <a16:creationId xmlns:a16="http://schemas.microsoft.com/office/drawing/2014/main" id="{EBDD3093-D795-9F8F-6C3D-DD160305F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430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BR" sz="1800"/>
          </a:p>
        </p:txBody>
      </p:sp>
      <p:sp>
        <p:nvSpPr>
          <p:cNvPr id="4110" name="Rectangle 123">
            <a:extLst>
              <a:ext uri="{FF2B5EF4-FFF2-40B4-BE49-F238E27FC236}">
                <a16:creationId xmlns:a16="http://schemas.microsoft.com/office/drawing/2014/main" id="{3581DA5C-1F7F-2C23-71AB-359728406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086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BR" sz="1800"/>
          </a:p>
        </p:txBody>
      </p:sp>
      <p:sp>
        <p:nvSpPr>
          <p:cNvPr id="4111" name="Rectangle 144">
            <a:extLst>
              <a:ext uri="{FF2B5EF4-FFF2-40B4-BE49-F238E27FC236}">
                <a16:creationId xmlns:a16="http://schemas.microsoft.com/office/drawing/2014/main" id="{0E7EF1F0-ADE6-E7E3-8D66-452141083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98763"/>
            <a:ext cx="314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128588">
              <a:spcBef>
                <a:spcPct val="20000"/>
              </a:spcBef>
              <a:buChar char="•"/>
              <a:tabLst>
                <a:tab pos="180975" algn="l"/>
              </a:tabLst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tabLst>
                <a:tab pos="180975" algn="l"/>
              </a:tabLst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tabLst>
                <a:tab pos="180975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tabLst>
                <a:tab pos="180975" algn="l"/>
              </a:tabLs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tabLst>
                <a:tab pos="180975" algn="l"/>
              </a:tabLs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0975" algn="l"/>
              </a:tabLs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0975" algn="l"/>
              </a:tabLs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0975" algn="l"/>
              </a:tabLs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0975" algn="l"/>
              </a:tabLs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BR" sz="1800"/>
          </a:p>
        </p:txBody>
      </p:sp>
      <p:sp>
        <p:nvSpPr>
          <p:cNvPr id="4112" name="Rectangle 145">
            <a:extLst>
              <a:ext uri="{FF2B5EF4-FFF2-40B4-BE49-F238E27FC236}">
                <a16:creationId xmlns:a16="http://schemas.microsoft.com/office/drawing/2014/main" id="{13220439-79B6-8E51-22F5-89D860A3E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5338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3" name="Rectangle 156">
            <a:extLst>
              <a:ext uri="{FF2B5EF4-FFF2-40B4-BE49-F238E27FC236}">
                <a16:creationId xmlns:a16="http://schemas.microsoft.com/office/drawing/2014/main" id="{BD05CDB4-FD4B-BF26-FD1D-C0B26833A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527463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4" name="Rectangle 157">
            <a:extLst>
              <a:ext uri="{FF2B5EF4-FFF2-40B4-BE49-F238E27FC236}">
                <a16:creationId xmlns:a16="http://schemas.microsoft.com/office/drawing/2014/main" id="{34206E5C-0A71-F457-4A36-15C0E4E38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602325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5" name="Rectangle 396">
            <a:extLst>
              <a:ext uri="{FF2B5EF4-FFF2-40B4-BE49-F238E27FC236}">
                <a16:creationId xmlns:a16="http://schemas.microsoft.com/office/drawing/2014/main" id="{22C2DA26-3747-BD4A-91DF-530EBB541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6" name="Rectangle 398">
            <a:extLst>
              <a:ext uri="{FF2B5EF4-FFF2-40B4-BE49-F238E27FC236}">
                <a16:creationId xmlns:a16="http://schemas.microsoft.com/office/drawing/2014/main" id="{44D673A7-8E0D-9E4B-06D3-319A6CBF3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7" name="Rectangle 400">
            <a:extLst>
              <a:ext uri="{FF2B5EF4-FFF2-40B4-BE49-F238E27FC236}">
                <a16:creationId xmlns:a16="http://schemas.microsoft.com/office/drawing/2014/main" id="{6229F353-337E-4AD5-301D-CCC47D3B0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00450" y="18924588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8" name="Rectangle 404">
            <a:extLst>
              <a:ext uri="{FF2B5EF4-FFF2-40B4-BE49-F238E27FC236}">
                <a16:creationId xmlns:a16="http://schemas.microsoft.com/office/drawing/2014/main" id="{6D78D3E9-85CE-37D5-9897-F8C774FE0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19" name="Rectangle 406">
            <a:extLst>
              <a:ext uri="{FF2B5EF4-FFF2-40B4-BE49-F238E27FC236}">
                <a16:creationId xmlns:a16="http://schemas.microsoft.com/office/drawing/2014/main" id="{E14AA42F-A0C4-4324-0A06-14DF4F47F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0" name="Rectangle 408">
            <a:extLst>
              <a:ext uri="{FF2B5EF4-FFF2-40B4-BE49-F238E27FC236}">
                <a16:creationId xmlns:a16="http://schemas.microsoft.com/office/drawing/2014/main" id="{B80C81A9-C1AE-93F1-FAB8-C01121991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1" name="Rectangle 410">
            <a:extLst>
              <a:ext uri="{FF2B5EF4-FFF2-40B4-BE49-F238E27FC236}">
                <a16:creationId xmlns:a16="http://schemas.microsoft.com/office/drawing/2014/main" id="{57DC926C-4EE7-1210-14BB-A951E37F6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3" y="19242088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2" name="Rectangle 460">
            <a:extLst>
              <a:ext uri="{FF2B5EF4-FFF2-40B4-BE49-F238E27FC236}">
                <a16:creationId xmlns:a16="http://schemas.microsoft.com/office/drawing/2014/main" id="{50C33414-CCB3-F945-E68B-E24F14BD6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3" name="Rectangle 462">
            <a:extLst>
              <a:ext uri="{FF2B5EF4-FFF2-40B4-BE49-F238E27FC236}">
                <a16:creationId xmlns:a16="http://schemas.microsoft.com/office/drawing/2014/main" id="{2A54F1C1-1CBD-1C34-CFEA-319529951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4" name="Text Box 64">
            <a:extLst>
              <a:ext uri="{FF2B5EF4-FFF2-40B4-BE49-F238E27FC236}">
                <a16:creationId xmlns:a16="http://schemas.microsoft.com/office/drawing/2014/main" id="{D9F00DB6-B806-D749-3395-50DC3142C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14290675"/>
            <a:ext cx="61928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908425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 defTabSz="390842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 defTabSz="39084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 defTabSz="3908425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 defTabSz="3908425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pt-BR" sz="3600">
              <a:latin typeface="Times New Roman" panose="02020603050405020304" pitchFamily="18" charset="0"/>
            </a:endParaRPr>
          </a:p>
        </p:txBody>
      </p:sp>
      <p:sp>
        <p:nvSpPr>
          <p:cNvPr id="4125" name="Rectangle 472">
            <a:extLst>
              <a:ext uri="{FF2B5EF4-FFF2-40B4-BE49-F238E27FC236}">
                <a16:creationId xmlns:a16="http://schemas.microsoft.com/office/drawing/2014/main" id="{72301F41-4287-0517-F16B-280CE8CBA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6" name="Rectangle 475">
            <a:extLst>
              <a:ext uri="{FF2B5EF4-FFF2-40B4-BE49-F238E27FC236}">
                <a16:creationId xmlns:a16="http://schemas.microsoft.com/office/drawing/2014/main" id="{79C5205A-D17E-1D91-7372-1D627F072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361025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7" name="Rectangle 482">
            <a:extLst>
              <a:ext uri="{FF2B5EF4-FFF2-40B4-BE49-F238E27FC236}">
                <a16:creationId xmlns:a16="http://schemas.microsoft.com/office/drawing/2014/main" id="{B4F887BF-1321-C8EE-8645-09A042FB7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8" name="Rectangle 536">
            <a:extLst>
              <a:ext uri="{FF2B5EF4-FFF2-40B4-BE49-F238E27FC236}">
                <a16:creationId xmlns:a16="http://schemas.microsoft.com/office/drawing/2014/main" id="{FD71146B-12DD-08DD-42C1-176C28B41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346738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29" name="Rectangle 538">
            <a:extLst>
              <a:ext uri="{FF2B5EF4-FFF2-40B4-BE49-F238E27FC236}">
                <a16:creationId xmlns:a16="http://schemas.microsoft.com/office/drawing/2014/main" id="{175470F6-5C09-C66A-55FF-671ADAEA3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81675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30" name="Rectangle 540">
            <a:extLst>
              <a:ext uri="{FF2B5EF4-FFF2-40B4-BE49-F238E27FC236}">
                <a16:creationId xmlns:a16="http://schemas.microsoft.com/office/drawing/2014/main" id="{0E8598E8-1E01-A8AF-44C6-418B5B7AC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31" name="Rectangle 617">
            <a:extLst>
              <a:ext uri="{FF2B5EF4-FFF2-40B4-BE49-F238E27FC236}">
                <a16:creationId xmlns:a16="http://schemas.microsoft.com/office/drawing/2014/main" id="{95DDEAC6-3848-F22E-1E6C-8F7543E29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75400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32" name="Rectangle 624">
            <a:extLst>
              <a:ext uri="{FF2B5EF4-FFF2-40B4-BE49-F238E27FC236}">
                <a16:creationId xmlns:a16="http://schemas.microsoft.com/office/drawing/2014/main" id="{162ABDF0-C7BE-7CA5-FBE6-762D0A6F3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111913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33" name="Text Box 722">
            <a:extLst>
              <a:ext uri="{FF2B5EF4-FFF2-40B4-BE49-F238E27FC236}">
                <a16:creationId xmlns:a16="http://schemas.microsoft.com/office/drawing/2014/main" id="{788E865E-7C58-08C1-6B39-5152613C0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8425" y="8304213"/>
            <a:ext cx="29522738" cy="34147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/>
              <a:t> Resumo</a:t>
            </a:r>
            <a:r>
              <a:rPr lang="pt-BR" altLang="pt-BR" sz="2400" dirty="0"/>
              <a:t> </a:t>
            </a:r>
            <a:r>
              <a:rPr lang="pt-BR" altLang="pt-BR" sz="2400" dirty="0">
                <a:sym typeface="Symbol" panose="05050102010706020507" pitchFamily="18" charset="2"/>
              </a:rPr>
              <a:t></a:t>
            </a:r>
            <a:r>
              <a:rPr lang="pt-BR" altLang="pt-BR" sz="2400" dirty="0"/>
              <a:t> Campo </a:t>
            </a:r>
            <a:r>
              <a:rPr lang="pt-BR" altLang="pt-BR" sz="2400" dirty="0">
                <a:solidFill>
                  <a:srgbClr val="FF0000"/>
                </a:solidFill>
              </a:rPr>
              <a:t>obrigatório</a:t>
            </a:r>
            <a:r>
              <a:rPr lang="pt-BR" altLang="pt-BR" sz="2400" dirty="0"/>
              <a:t> destinado ao resumo/abstract do pôster. Atentar para que a fonte do resumo seja Arial 24 e que o resumo contenha no máximo 200 palavras. O logo do SIGE é obrigatório e deve permanecer na posição atual, no canto superior direito da página. O tamanho do pôster deve ser 90cm de largura por 110cm de altura. O tamanho das caixas de texto do título, nomes dos autores, resumo, corpo do texto e referências podem ser alterados de acordo com a necessidade do autor.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</p:txBody>
      </p:sp>
      <p:sp>
        <p:nvSpPr>
          <p:cNvPr id="4134" name="Line 724">
            <a:extLst>
              <a:ext uri="{FF2B5EF4-FFF2-40B4-BE49-F238E27FC236}">
                <a16:creationId xmlns:a16="http://schemas.microsoft.com/office/drawing/2014/main" id="{91E25E3E-E94B-643D-FC39-7B7589C55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3963" y="12041188"/>
            <a:ext cx="2981007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35" name="Text Box 726">
            <a:extLst>
              <a:ext uri="{FF2B5EF4-FFF2-40B4-BE49-F238E27FC236}">
                <a16:creationId xmlns:a16="http://schemas.microsoft.com/office/drawing/2014/main" id="{AD79DB02-9C54-8610-C1DD-9E190BA5D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2795250"/>
            <a:ext cx="14617700" cy="2573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371475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b="1"/>
              <a:t>I. INTRODUÇÃO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/>
              <a:t>Texto livre. Fonte sugerida Arial 24.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100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b="1"/>
              <a:t>II. NOME 1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/>
              <a:t>Texto livre. Fonte sugerida Arial 24.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/>
              <a:t>Pode haver quantas seções forem necessárias.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/>
          </a:p>
        </p:txBody>
      </p:sp>
      <p:sp>
        <p:nvSpPr>
          <p:cNvPr id="4136" name="Text Box 728">
            <a:extLst>
              <a:ext uri="{FF2B5EF4-FFF2-40B4-BE49-F238E27FC236}">
                <a16:creationId xmlns:a16="http://schemas.microsoft.com/office/drawing/2014/main" id="{9460BDB9-7A2D-630D-6FC8-42F629779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62388" y="12831763"/>
            <a:ext cx="14760575" cy="15973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266700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/>
              <a:t>Texto livre. Fonte sugerida Arial 24.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/>
              <a:t>III. CONCLUSÃO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/>
              <a:t>Texto livre. Fonte sugerida Arial 24.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/>
              <a:t>Renumere a conclusão, se for o caso.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400" b="1" dirty="0"/>
          </a:p>
        </p:txBody>
      </p:sp>
      <p:sp>
        <p:nvSpPr>
          <p:cNvPr id="4137" name="Rectangle 730">
            <a:extLst>
              <a:ext uri="{FF2B5EF4-FFF2-40B4-BE49-F238E27FC236}">
                <a16:creationId xmlns:a16="http://schemas.microsoft.com/office/drawing/2014/main" id="{3EFE2E0D-79FD-5E62-97D3-CEF8D95D7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38" name="Rectangle 732">
            <a:extLst>
              <a:ext uri="{FF2B5EF4-FFF2-40B4-BE49-F238E27FC236}">
                <a16:creationId xmlns:a16="http://schemas.microsoft.com/office/drawing/2014/main" id="{523836C1-6F19-96EE-B8AD-57711CA1F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39" name="Rectangle 735">
            <a:extLst>
              <a:ext uri="{FF2B5EF4-FFF2-40B4-BE49-F238E27FC236}">
                <a16:creationId xmlns:a16="http://schemas.microsoft.com/office/drawing/2014/main" id="{E26DCFB2-1B1B-1F6E-BC2D-52707525C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0" name="Rectangle 737">
            <a:extLst>
              <a:ext uri="{FF2B5EF4-FFF2-40B4-BE49-F238E27FC236}">
                <a16:creationId xmlns:a16="http://schemas.microsoft.com/office/drawing/2014/main" id="{D0E997FE-B17C-C808-491E-7B433AE9D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1" name="Rectangle 739">
            <a:extLst>
              <a:ext uri="{FF2B5EF4-FFF2-40B4-BE49-F238E27FC236}">
                <a16:creationId xmlns:a16="http://schemas.microsoft.com/office/drawing/2014/main" id="{DF0742B6-F56E-670B-3B53-996B258EA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2" name="Rectangle 741">
            <a:extLst>
              <a:ext uri="{FF2B5EF4-FFF2-40B4-BE49-F238E27FC236}">
                <a16:creationId xmlns:a16="http://schemas.microsoft.com/office/drawing/2014/main" id="{958C4E5C-7048-4E4F-56BA-D0D2A326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3" name="Rectangle 747">
            <a:extLst>
              <a:ext uri="{FF2B5EF4-FFF2-40B4-BE49-F238E27FC236}">
                <a16:creationId xmlns:a16="http://schemas.microsoft.com/office/drawing/2014/main" id="{3CF87B8F-DEAC-7BB3-0DD2-2621355C1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4" name="Rectangle 762">
            <a:extLst>
              <a:ext uri="{FF2B5EF4-FFF2-40B4-BE49-F238E27FC236}">
                <a16:creationId xmlns:a16="http://schemas.microsoft.com/office/drawing/2014/main" id="{3D62623F-2950-1868-D902-E32460BA4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5" name="Rectangle 770">
            <a:extLst>
              <a:ext uri="{FF2B5EF4-FFF2-40B4-BE49-F238E27FC236}">
                <a16:creationId xmlns:a16="http://schemas.microsoft.com/office/drawing/2014/main" id="{6601F10D-4E37-4285-D04B-8B3F24F16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68646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6" name="Rectangle 772">
            <a:extLst>
              <a:ext uri="{FF2B5EF4-FFF2-40B4-BE49-F238E27FC236}">
                <a16:creationId xmlns:a16="http://schemas.microsoft.com/office/drawing/2014/main" id="{BF50BD30-4AAA-19D1-6911-EBFB9898F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47" name="Text Box 814">
            <a:extLst>
              <a:ext uri="{FF2B5EF4-FFF2-40B4-BE49-F238E27FC236}">
                <a16:creationId xmlns:a16="http://schemas.microsoft.com/office/drawing/2014/main" id="{A633A8B6-094E-A0A8-BB40-7524BBD3B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988" y="4435475"/>
            <a:ext cx="29738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908425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 defTabSz="390842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 defTabSz="39084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 defTabSz="3908425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 defTabSz="3908425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pt-BR" altLang="pt-BR" sz="6000" b="1"/>
              <a:t>Título do Pôster (Fonte Arial 60)</a:t>
            </a:r>
            <a:endParaRPr lang="pt-BR" altLang="pt-BR" sz="6000"/>
          </a:p>
        </p:txBody>
      </p:sp>
      <p:sp>
        <p:nvSpPr>
          <p:cNvPr id="4148" name="Text Box 815">
            <a:extLst>
              <a:ext uri="{FF2B5EF4-FFF2-40B4-BE49-F238E27FC236}">
                <a16:creationId xmlns:a16="http://schemas.microsoft.com/office/drawing/2014/main" id="{30785B00-DD3E-E451-E22D-63623AEF4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5821363"/>
            <a:ext cx="27911425" cy="197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908425"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" indent="-76200" defTabSz="390842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 defTabSz="39084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 defTabSz="3908425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 defTabSz="3908425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defTabSz="3908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 b="1"/>
              <a:t>Primeiro Autor, Segundo Autor e Terceiro Autor (nome dos autores. Fonte Arial 36)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200"/>
              <a:t>Afiliação dos autores (se possível, tudo em uma única linha. Fonte Arial 32)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3600"/>
              <a:t> </a:t>
            </a:r>
            <a:r>
              <a:rPr lang="pt-BR" altLang="pt-BR" sz="3600">
                <a:solidFill>
                  <a:srgbClr val="FF0000"/>
                </a:solidFill>
              </a:rPr>
              <a:t>[ATENÇÃO: identifique os autores apenas na versão final, após aceitação. Remova esta nota antes de efetuar a submissão] </a:t>
            </a:r>
          </a:p>
        </p:txBody>
      </p:sp>
      <p:sp>
        <p:nvSpPr>
          <p:cNvPr id="4149" name="Rectangle 1025">
            <a:extLst>
              <a:ext uri="{FF2B5EF4-FFF2-40B4-BE49-F238E27FC236}">
                <a16:creationId xmlns:a16="http://schemas.microsoft.com/office/drawing/2014/main" id="{E7AD0321-28D4-55DD-D115-D2019196B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227800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50" name="Rectangle 1028">
            <a:extLst>
              <a:ext uri="{FF2B5EF4-FFF2-40B4-BE49-F238E27FC236}">
                <a16:creationId xmlns:a16="http://schemas.microsoft.com/office/drawing/2014/main" id="{C05E0FDA-B203-76B9-D53A-58DBCAC8B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254788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51" name="Rectangle 1030">
            <a:extLst>
              <a:ext uri="{FF2B5EF4-FFF2-40B4-BE49-F238E27FC236}">
                <a16:creationId xmlns:a16="http://schemas.microsoft.com/office/drawing/2014/main" id="{D37B42E5-BECF-E85A-EC12-44851E7D1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2643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52" name="Rectangle 1032">
            <a:extLst>
              <a:ext uri="{FF2B5EF4-FFF2-40B4-BE49-F238E27FC236}">
                <a16:creationId xmlns:a16="http://schemas.microsoft.com/office/drawing/2014/main" id="{511186D4-3567-9C83-B607-F378716EB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319875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53" name="Rectangle 1034">
            <a:extLst>
              <a:ext uri="{FF2B5EF4-FFF2-40B4-BE49-F238E27FC236}">
                <a16:creationId xmlns:a16="http://schemas.microsoft.com/office/drawing/2014/main" id="{8789888D-A354-5703-2706-CD4C99B02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54" name="Rectangle 1036">
            <a:extLst>
              <a:ext uri="{FF2B5EF4-FFF2-40B4-BE49-F238E27FC236}">
                <a16:creationId xmlns:a16="http://schemas.microsoft.com/office/drawing/2014/main" id="{02679A1B-AE58-8C21-C069-3BF45BFAE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248438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600"/>
          </a:p>
        </p:txBody>
      </p:sp>
      <p:sp>
        <p:nvSpPr>
          <p:cNvPr id="4155" name="CaixaDeTexto 1">
            <a:extLst>
              <a:ext uri="{FF2B5EF4-FFF2-40B4-BE49-F238E27FC236}">
                <a16:creationId xmlns:a16="http://schemas.microsoft.com/office/drawing/2014/main" id="{7498FBC9-B476-A45B-CC9B-9A25B7F39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75" y="1927225"/>
            <a:ext cx="18102263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/>
              <a:t>Área livre para inserir logo das instituições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>
                <a:solidFill>
                  <a:srgbClr val="FF0000"/>
                </a:solidFill>
              </a:rPr>
              <a:t>[Retirar esse texto]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BA0C70A-1DE5-A2FE-FD4B-0313F17FA97B}"/>
              </a:ext>
            </a:extLst>
          </p:cNvPr>
          <p:cNvCxnSpPr/>
          <p:nvPr/>
        </p:nvCxnSpPr>
        <p:spPr>
          <a:xfrm>
            <a:off x="16202025" y="12831763"/>
            <a:ext cx="123825" cy="257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 Box 726">
            <a:extLst>
              <a:ext uri="{FF2B5EF4-FFF2-40B4-BE49-F238E27FC236}">
                <a16:creationId xmlns:a16="http://schemas.microsoft.com/office/drawing/2014/main" id="{0EF80653-E301-E641-40C2-82D8D603A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4074" y="30675683"/>
            <a:ext cx="14617699" cy="784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numCol="2">
            <a:spAutoFit/>
          </a:bodyPr>
          <a:lstStyle>
            <a:lvl1pPr indent="371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263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Artigo de periódico:</a:t>
            </a:r>
          </a:p>
          <a:p>
            <a:pPr marL="800100" indent="-428625" algn="just" eaLnBrk="1" hangingPunct="1">
              <a:buFont typeface="+mj-lt"/>
              <a:buAutoNum type="arabicPeriod"/>
              <a:defRPr/>
            </a:pPr>
            <a:r>
              <a:rPr lang="pt-BR" sz="2400" dirty="0"/>
              <a:t>G. </a:t>
            </a:r>
            <a:r>
              <a:rPr lang="pt-BR" sz="2400" dirty="0" err="1"/>
              <a:t>Eason</a:t>
            </a:r>
            <a:r>
              <a:rPr lang="pt-BR" sz="2400" dirty="0"/>
              <a:t>, B. Noble, I. N. </a:t>
            </a:r>
            <a:r>
              <a:rPr lang="pt-BR" sz="2400" dirty="0" err="1"/>
              <a:t>Sneddon</a:t>
            </a:r>
            <a:r>
              <a:rPr lang="pt-BR" sz="2400" dirty="0"/>
              <a:t>, “</a:t>
            </a:r>
            <a:r>
              <a:rPr lang="pt-BR" sz="2400" dirty="0" err="1"/>
              <a:t>On</a:t>
            </a:r>
            <a:r>
              <a:rPr lang="pt-BR" sz="2400" dirty="0"/>
              <a:t> </a:t>
            </a:r>
            <a:r>
              <a:rPr lang="pt-BR" sz="2400" dirty="0" err="1"/>
              <a:t>certain</a:t>
            </a:r>
            <a:r>
              <a:rPr lang="pt-BR" sz="2400" dirty="0"/>
              <a:t> </a:t>
            </a:r>
            <a:r>
              <a:rPr lang="pt-BR" sz="2400" dirty="0" err="1"/>
              <a:t>integrals</a:t>
            </a:r>
            <a:r>
              <a:rPr lang="pt-BR" sz="2400" dirty="0"/>
              <a:t> </a:t>
            </a:r>
            <a:r>
              <a:rPr lang="pt-BR" sz="2400" dirty="0" err="1"/>
              <a:t>of</a:t>
            </a:r>
            <a:r>
              <a:rPr lang="pt-BR" sz="2400" dirty="0"/>
              <a:t> </a:t>
            </a:r>
            <a:r>
              <a:rPr lang="pt-BR" sz="2400" dirty="0" err="1"/>
              <a:t>Lipschitz-Hankel</a:t>
            </a:r>
            <a:r>
              <a:rPr lang="pt-BR" sz="2400" dirty="0"/>
              <a:t> </a:t>
            </a:r>
            <a:r>
              <a:rPr lang="pt-BR" sz="2400" dirty="0" err="1"/>
              <a:t>type</a:t>
            </a:r>
            <a:r>
              <a:rPr lang="pt-BR" sz="2400" dirty="0"/>
              <a:t> </a:t>
            </a:r>
            <a:r>
              <a:rPr lang="pt-BR" sz="2400" dirty="0" err="1"/>
              <a:t>involving</a:t>
            </a:r>
            <a:r>
              <a:rPr lang="pt-BR" sz="2400" dirty="0"/>
              <a:t> </a:t>
            </a:r>
            <a:r>
              <a:rPr lang="pt-BR" sz="2400" dirty="0" err="1"/>
              <a:t>products</a:t>
            </a:r>
            <a:r>
              <a:rPr lang="pt-BR" sz="2400" dirty="0"/>
              <a:t> </a:t>
            </a:r>
            <a:r>
              <a:rPr lang="pt-BR" sz="2400" dirty="0" err="1"/>
              <a:t>of</a:t>
            </a:r>
            <a:r>
              <a:rPr lang="pt-BR" sz="2400" dirty="0"/>
              <a:t> Bessel </a:t>
            </a:r>
            <a:r>
              <a:rPr lang="pt-BR" sz="2400" dirty="0" err="1"/>
              <a:t>functions</a:t>
            </a:r>
            <a:r>
              <a:rPr lang="pt-BR" sz="2400" dirty="0"/>
              <a:t>”, Phil. Trans. Roy. Soc. London, vol. A247, p. 529–551, Abril 1955. 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Livro:</a:t>
            </a:r>
          </a:p>
          <a:p>
            <a:pPr marL="828675" indent="-457200" algn="just" eaLnBrk="1" hangingPunct="1">
              <a:buFont typeface="+mj-lt"/>
              <a:buAutoNum type="arabicPeriod" startAt="2"/>
              <a:defRPr/>
            </a:pPr>
            <a:r>
              <a:rPr lang="pt-BR" sz="2400" dirty="0"/>
              <a:t>J. </a:t>
            </a:r>
            <a:r>
              <a:rPr lang="pt-BR" sz="2400" dirty="0" err="1"/>
              <a:t>Clerk</a:t>
            </a:r>
            <a:r>
              <a:rPr lang="pt-BR" sz="2400" dirty="0"/>
              <a:t> Maxwell, </a:t>
            </a:r>
            <a:r>
              <a:rPr lang="pt-BR" sz="2400" i="1" dirty="0"/>
              <a:t>A </a:t>
            </a:r>
            <a:r>
              <a:rPr lang="pt-BR" sz="2400" i="1" dirty="0" err="1"/>
              <a:t>Treatise</a:t>
            </a:r>
            <a:r>
              <a:rPr lang="pt-BR" sz="2400" i="1" dirty="0"/>
              <a:t> </a:t>
            </a:r>
            <a:r>
              <a:rPr lang="pt-BR" sz="2400" i="1" dirty="0" err="1"/>
              <a:t>on</a:t>
            </a:r>
            <a:r>
              <a:rPr lang="pt-BR" sz="2400" i="1" dirty="0"/>
              <a:t> </a:t>
            </a:r>
            <a:r>
              <a:rPr lang="pt-BR" sz="2400" i="1" dirty="0" err="1"/>
              <a:t>Electricity</a:t>
            </a:r>
            <a:r>
              <a:rPr lang="pt-BR" sz="2400" i="1" dirty="0"/>
              <a:t> </a:t>
            </a:r>
            <a:r>
              <a:rPr lang="pt-BR" sz="2400" i="1" dirty="0" err="1"/>
              <a:t>and</a:t>
            </a:r>
            <a:r>
              <a:rPr lang="pt-BR" sz="2400" i="1" dirty="0"/>
              <a:t> </a:t>
            </a:r>
            <a:r>
              <a:rPr lang="pt-BR" sz="2400" i="1" dirty="0" err="1"/>
              <a:t>Magnetism</a:t>
            </a:r>
            <a:r>
              <a:rPr lang="pt-BR" sz="2400" dirty="0"/>
              <a:t>, 3rd ed. Oxford: Clarendon, 1892, vol. 2.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Capítulo de livro:</a:t>
            </a:r>
          </a:p>
          <a:p>
            <a:pPr marL="828675" indent="-457200" algn="just" eaLnBrk="1" hangingPunct="1">
              <a:buFont typeface="+mj-lt"/>
              <a:buAutoNum type="arabicPeriod" startAt="3"/>
              <a:defRPr/>
            </a:pPr>
            <a:r>
              <a:rPr lang="pt-BR" sz="2400" dirty="0"/>
              <a:t>I. S. Jacobs, C. P. Bean, “Fine </a:t>
            </a:r>
            <a:r>
              <a:rPr lang="pt-BR" sz="2400" dirty="0" err="1"/>
              <a:t>particles</a:t>
            </a:r>
            <a:r>
              <a:rPr lang="pt-BR" sz="2400" dirty="0"/>
              <a:t>, </a:t>
            </a:r>
            <a:r>
              <a:rPr lang="pt-BR" sz="2400" dirty="0" err="1"/>
              <a:t>thin</a:t>
            </a:r>
            <a:r>
              <a:rPr lang="pt-BR" sz="2400" dirty="0"/>
              <a:t> </a:t>
            </a:r>
            <a:r>
              <a:rPr lang="pt-BR" sz="2400" dirty="0" err="1"/>
              <a:t>films</a:t>
            </a:r>
            <a:r>
              <a:rPr lang="pt-BR" sz="2400" dirty="0"/>
              <a:t> </a:t>
            </a:r>
            <a:r>
              <a:rPr lang="pt-BR" sz="2400" dirty="0" err="1"/>
              <a:t>and</a:t>
            </a:r>
            <a:r>
              <a:rPr lang="pt-BR" sz="2400" dirty="0"/>
              <a:t> </a:t>
            </a:r>
            <a:r>
              <a:rPr lang="pt-BR" sz="2400" dirty="0" err="1"/>
              <a:t>exchange</a:t>
            </a:r>
            <a:r>
              <a:rPr lang="pt-BR" sz="2400" dirty="0"/>
              <a:t> </a:t>
            </a:r>
            <a:r>
              <a:rPr lang="pt-BR" sz="2400" dirty="0" err="1"/>
              <a:t>anisotropy</a:t>
            </a:r>
            <a:r>
              <a:rPr lang="pt-BR" sz="2400" dirty="0"/>
              <a:t>”, in </a:t>
            </a:r>
            <a:r>
              <a:rPr lang="pt-BR" sz="2400" i="1" dirty="0" err="1"/>
              <a:t>Magnetism</a:t>
            </a:r>
            <a:r>
              <a:rPr lang="pt-BR" sz="2400" dirty="0"/>
              <a:t>, G. T. Rado, H. </a:t>
            </a:r>
            <a:r>
              <a:rPr lang="pt-BR" sz="2400" dirty="0" err="1"/>
              <a:t>Suhl</a:t>
            </a:r>
            <a:r>
              <a:rPr lang="pt-BR" sz="2400" dirty="0"/>
              <a:t>, Ed. New York: </a:t>
            </a:r>
            <a:r>
              <a:rPr lang="pt-BR" sz="2400" dirty="0" err="1"/>
              <a:t>Academic</a:t>
            </a:r>
            <a:r>
              <a:rPr lang="pt-BR" sz="2400" dirty="0"/>
              <a:t>, 1963, vol. III, pp. 271–350.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</a:t>
            </a:r>
            <a:r>
              <a:rPr lang="pt-BR" sz="1800" i="1" dirty="0" err="1"/>
              <a:t>rabalho</a:t>
            </a:r>
            <a:r>
              <a:rPr lang="pt-BR" sz="1800" i="1" dirty="0"/>
              <a:t> não publicado:</a:t>
            </a:r>
          </a:p>
          <a:p>
            <a:pPr marL="828675" indent="-457200" algn="just" eaLnBrk="1" hangingPunct="1">
              <a:buFont typeface="+mj-lt"/>
              <a:buAutoNum type="arabicPeriod" startAt="4"/>
              <a:defRPr/>
            </a:pPr>
            <a:r>
              <a:rPr lang="pt-BR" sz="2400" dirty="0"/>
              <a:t>K. </a:t>
            </a:r>
            <a:r>
              <a:rPr lang="pt-BR" sz="2400" dirty="0" err="1"/>
              <a:t>Elissa</a:t>
            </a:r>
            <a:r>
              <a:rPr lang="pt-BR" sz="2400" dirty="0"/>
              <a:t>, “Título do </a:t>
            </a:r>
            <a:r>
              <a:rPr lang="pt-BR" sz="2400" dirty="0" err="1"/>
              <a:t>paper</a:t>
            </a:r>
            <a:r>
              <a:rPr lang="pt-BR" sz="2400" dirty="0"/>
              <a:t> (caso conhecido)”, 2024, não publicado.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Artigo aceito para publicação (In </a:t>
            </a:r>
            <a:r>
              <a:rPr lang="pt-BR" sz="1800" i="1" dirty="0" err="1"/>
              <a:t>press</a:t>
            </a:r>
            <a:r>
              <a:rPr lang="pt-BR" sz="1800" i="1" dirty="0"/>
              <a:t>):</a:t>
            </a:r>
          </a:p>
          <a:p>
            <a:pPr marL="828675" indent="-457200" algn="just" eaLnBrk="1" hangingPunct="1">
              <a:buFont typeface="+mj-lt"/>
              <a:buAutoNum type="arabicPeriod" startAt="5"/>
              <a:defRPr/>
            </a:pPr>
            <a:r>
              <a:rPr lang="pt-BR" sz="2400" dirty="0"/>
              <a:t>R. Nicole, “Título de </a:t>
            </a:r>
            <a:r>
              <a:rPr lang="pt-BR" sz="2400" dirty="0" err="1"/>
              <a:t>papers</a:t>
            </a:r>
            <a:r>
              <a:rPr lang="pt-BR" sz="2400" dirty="0"/>
              <a:t> com somente a primeira palavra iniciando em maiúscula”, </a:t>
            </a:r>
            <a:r>
              <a:rPr lang="pt-BR" sz="2400" i="1" dirty="0"/>
              <a:t>J. </a:t>
            </a:r>
            <a:r>
              <a:rPr lang="pt-BR" sz="2400" i="1" dirty="0" err="1"/>
              <a:t>Name</a:t>
            </a:r>
            <a:r>
              <a:rPr lang="pt-BR" sz="2400" i="1" dirty="0"/>
              <a:t> Stand. </a:t>
            </a:r>
            <a:r>
              <a:rPr lang="pt-BR" sz="2400" i="1" dirty="0" err="1"/>
              <a:t>Abbrev</a:t>
            </a:r>
            <a:r>
              <a:rPr lang="pt-BR" sz="2400" i="1" dirty="0"/>
              <a:t>.</a:t>
            </a:r>
            <a:r>
              <a:rPr lang="pt-BR" sz="2400" dirty="0"/>
              <a:t>, 2025, em publicação.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Artigo publicado em anais de congresso (</a:t>
            </a:r>
            <a:r>
              <a:rPr lang="pt-BR" sz="1800" i="1" dirty="0" err="1"/>
              <a:t>Conference</a:t>
            </a:r>
            <a:r>
              <a:rPr lang="pt-BR" sz="1800" i="1" dirty="0"/>
              <a:t> </a:t>
            </a:r>
            <a:r>
              <a:rPr lang="pt-BR" sz="1800" i="1" dirty="0" err="1"/>
              <a:t>Proceedings</a:t>
            </a:r>
            <a:r>
              <a:rPr lang="pt-BR" sz="1800" i="1" dirty="0"/>
              <a:t>):</a:t>
            </a:r>
          </a:p>
          <a:p>
            <a:pPr marL="828675" indent="-457200" algn="just" eaLnBrk="1" hangingPunct="1">
              <a:buFont typeface="+mj-lt"/>
              <a:buAutoNum type="arabicPeriod" startAt="6"/>
              <a:defRPr/>
            </a:pPr>
            <a:r>
              <a:rPr lang="pt-BR" sz="2400" dirty="0"/>
              <a:t>Y. </a:t>
            </a:r>
            <a:r>
              <a:rPr lang="pt-BR" sz="2400" dirty="0" err="1"/>
              <a:t>Yorozu</a:t>
            </a:r>
            <a:r>
              <a:rPr lang="pt-BR" sz="2400" dirty="0"/>
              <a:t>, M. </a:t>
            </a:r>
            <a:r>
              <a:rPr lang="pt-BR" sz="2400" dirty="0" err="1"/>
              <a:t>Hirano</a:t>
            </a:r>
            <a:r>
              <a:rPr lang="pt-BR" sz="2400" dirty="0"/>
              <a:t>, K. Oka, Y. </a:t>
            </a:r>
            <a:r>
              <a:rPr lang="pt-BR" sz="2400" dirty="0" err="1"/>
              <a:t>Tagawa</a:t>
            </a:r>
            <a:r>
              <a:rPr lang="pt-BR" sz="2400" dirty="0"/>
              <a:t>, “Electron </a:t>
            </a:r>
            <a:r>
              <a:rPr lang="pt-BR" sz="2400" dirty="0" err="1"/>
              <a:t>spectroscopy</a:t>
            </a:r>
            <a:r>
              <a:rPr lang="pt-BR" sz="2400" dirty="0"/>
              <a:t> </a:t>
            </a:r>
            <a:r>
              <a:rPr lang="pt-BR" sz="2400" dirty="0" err="1"/>
              <a:t>studies</a:t>
            </a:r>
            <a:r>
              <a:rPr lang="pt-BR" sz="2400" dirty="0"/>
              <a:t> </a:t>
            </a:r>
            <a:r>
              <a:rPr lang="pt-BR" sz="2400" dirty="0" err="1"/>
              <a:t>on</a:t>
            </a:r>
            <a:r>
              <a:rPr lang="pt-BR" sz="2400" dirty="0"/>
              <a:t> magneto-</a:t>
            </a:r>
            <a:r>
              <a:rPr lang="pt-BR" sz="2400" dirty="0" err="1"/>
              <a:t>optical</a:t>
            </a:r>
            <a:r>
              <a:rPr lang="pt-BR" sz="2400" dirty="0"/>
              <a:t> media </a:t>
            </a:r>
            <a:r>
              <a:rPr lang="pt-BR" sz="2400" dirty="0" err="1"/>
              <a:t>and</a:t>
            </a:r>
            <a:r>
              <a:rPr lang="pt-BR" sz="2400" dirty="0"/>
              <a:t> </a:t>
            </a:r>
            <a:r>
              <a:rPr lang="pt-BR" sz="2400" dirty="0" err="1"/>
              <a:t>plastic</a:t>
            </a:r>
            <a:r>
              <a:rPr lang="pt-BR" sz="2400" dirty="0"/>
              <a:t> </a:t>
            </a:r>
            <a:r>
              <a:rPr lang="pt-BR" sz="2400" dirty="0" err="1"/>
              <a:t>substrate</a:t>
            </a:r>
            <a:r>
              <a:rPr lang="pt-BR" sz="2400" dirty="0"/>
              <a:t> interface”, in </a:t>
            </a:r>
            <a:r>
              <a:rPr lang="pt-BR" sz="2400" i="1" dirty="0"/>
              <a:t>Proc. 9th Annual Conf. </a:t>
            </a:r>
            <a:r>
              <a:rPr lang="pt-BR" sz="2400" i="1" dirty="0" err="1"/>
              <a:t>Magnetics</a:t>
            </a:r>
            <a:r>
              <a:rPr lang="pt-BR" sz="2400" i="1" dirty="0"/>
              <a:t> </a:t>
            </a:r>
            <a:r>
              <a:rPr lang="pt-BR" sz="2400" i="1" dirty="0" err="1"/>
              <a:t>Japan</a:t>
            </a:r>
            <a:r>
              <a:rPr lang="pt-BR" sz="2400" dirty="0"/>
              <a:t>, </a:t>
            </a:r>
            <a:r>
              <a:rPr lang="pt-BR" sz="2400" dirty="0" err="1"/>
              <a:t>Tokyo</a:t>
            </a:r>
            <a:r>
              <a:rPr lang="pt-BR" sz="2400" dirty="0"/>
              <a:t>, </a:t>
            </a:r>
            <a:r>
              <a:rPr lang="pt-BR" sz="2400" dirty="0" err="1"/>
              <a:t>Japan</a:t>
            </a:r>
            <a:r>
              <a:rPr lang="pt-BR" sz="2400" dirty="0"/>
              <a:t>, 1982, p. 301.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Manual Técnico:</a:t>
            </a:r>
          </a:p>
          <a:p>
            <a:pPr marL="828675" indent="-457200" algn="just" eaLnBrk="1" hangingPunct="1">
              <a:buFont typeface="+mj-lt"/>
              <a:buAutoNum type="arabicPeriod" startAt="7"/>
              <a:defRPr/>
            </a:pPr>
            <a:r>
              <a:rPr lang="pt-BR" sz="2400" dirty="0"/>
              <a:t>M. Young, </a:t>
            </a:r>
            <a:r>
              <a:rPr lang="pt-BR" sz="2400" i="1" dirty="0"/>
              <a:t>The </a:t>
            </a:r>
            <a:r>
              <a:rPr lang="pt-BR" sz="2400" i="1" dirty="0" err="1"/>
              <a:t>Technical</a:t>
            </a:r>
            <a:r>
              <a:rPr lang="pt-BR" sz="2400" i="1" dirty="0"/>
              <a:t> </a:t>
            </a:r>
            <a:r>
              <a:rPr lang="pt-BR" sz="2400" i="1" dirty="0" err="1"/>
              <a:t>Writer's</a:t>
            </a:r>
            <a:r>
              <a:rPr lang="pt-BR" sz="2400" i="1" dirty="0"/>
              <a:t> Handbook</a:t>
            </a:r>
            <a:r>
              <a:rPr lang="pt-BR" sz="2400" dirty="0"/>
              <a:t>. Mill Valley, CA: </a:t>
            </a:r>
            <a:r>
              <a:rPr lang="pt-BR" sz="2400" dirty="0" err="1"/>
              <a:t>University</a:t>
            </a:r>
            <a:r>
              <a:rPr lang="pt-BR" sz="2400" dirty="0"/>
              <a:t> Science, 1989.</a:t>
            </a:r>
          </a:p>
          <a:p>
            <a:pPr marL="714375" indent="-342900"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sz="1800" i="1" dirty="0"/>
              <a:t>Exemplo de </a:t>
            </a:r>
            <a:r>
              <a:rPr lang="pt-BR" sz="1800" i="1" dirty="0" err="1"/>
              <a:t>ocumento</a:t>
            </a:r>
            <a:r>
              <a:rPr lang="pt-BR" sz="1800" i="1" dirty="0"/>
              <a:t> online/site:</a:t>
            </a:r>
          </a:p>
          <a:p>
            <a:pPr marL="828675" indent="-457200" algn="just" eaLnBrk="1" hangingPunct="1">
              <a:buFont typeface="+mj-lt"/>
              <a:buAutoNum type="arabicPeriod" startAt="8"/>
              <a:defRPr/>
            </a:pPr>
            <a:r>
              <a:rPr lang="pt-BR" sz="2400" dirty="0"/>
              <a:t>A. </a:t>
            </a:r>
            <a:r>
              <a:rPr lang="pt-BR" sz="2400" dirty="0" err="1"/>
              <a:t>Sheth</a:t>
            </a:r>
            <a:r>
              <a:rPr lang="pt-BR" sz="2400" dirty="0"/>
              <a:t>, C. Henson, S. S. </a:t>
            </a:r>
            <a:r>
              <a:rPr lang="pt-BR" sz="2400" dirty="0" err="1"/>
              <a:t>Sahoo</a:t>
            </a:r>
            <a:r>
              <a:rPr lang="pt-BR" sz="2400" dirty="0"/>
              <a:t>. (2008, July/August) </a:t>
            </a:r>
            <a:r>
              <a:rPr lang="pt-BR" sz="2400" dirty="0" err="1"/>
              <a:t>Semantic</a:t>
            </a:r>
            <a:r>
              <a:rPr lang="pt-BR" sz="2400" dirty="0"/>
              <a:t> sensor web. Acesso em: 11/03/2009. [Online]. Disponível em: http://www.computer.org/internet/.</a:t>
            </a:r>
          </a:p>
        </p:txBody>
      </p:sp>
      <p:sp>
        <p:nvSpPr>
          <p:cNvPr id="4158" name="CaixaDeTexto 5">
            <a:extLst>
              <a:ext uri="{FF2B5EF4-FFF2-40B4-BE49-F238E27FC236}">
                <a16:creationId xmlns:a16="http://schemas.microsoft.com/office/drawing/2014/main" id="{0AAABB43-DAC6-1012-5FE5-3457F6C77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3825" y="29740225"/>
            <a:ext cx="14617700" cy="646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3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176588" indent="-1222375">
              <a:spcBef>
                <a:spcPct val="20000"/>
              </a:spcBef>
              <a:buChar char="–"/>
              <a:defRPr sz="1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886325" indent="-977900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840538" indent="-976313">
              <a:spcBef>
                <a:spcPct val="20000"/>
              </a:spcBef>
              <a:buChar char="–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8794750" indent="-976313">
              <a:spcBef>
                <a:spcPct val="20000"/>
              </a:spcBef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92519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7091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01663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0623550" indent="-9763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 b="1"/>
              <a:t>REFERÊNCIAS</a:t>
            </a:r>
          </a:p>
        </p:txBody>
      </p:sp>
      <p:pic>
        <p:nvPicPr>
          <p:cNvPr id="4159" name="Imagem 1">
            <a:extLst>
              <a:ext uri="{FF2B5EF4-FFF2-40B4-BE49-F238E27FC236}">
                <a16:creationId xmlns:a16="http://schemas.microsoft.com/office/drawing/2014/main" id="{0D533B59-42A0-9FEA-6EEA-D8D99A7C2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6688" y="936625"/>
            <a:ext cx="4270375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576</Words>
  <Application>Microsoft Office PowerPoint</Application>
  <PresentationFormat>Personalizar</PresentationFormat>
  <Paragraphs>138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Wingdings</vt:lpstr>
      <vt:lpstr>Design padrão</vt:lpstr>
      <vt:lpstr>Apresentação do PowerPoint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Gustavo Carneiro Reckziegel</dc:creator>
  <cp:lastModifiedBy>365</cp:lastModifiedBy>
  <cp:revision>169</cp:revision>
  <dcterms:created xsi:type="dcterms:W3CDTF">2002-08-02T22:36:20Z</dcterms:created>
  <dcterms:modified xsi:type="dcterms:W3CDTF">2026-03-03T16:28:22Z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707D700ADC3F46FA97A624BDDCE7732E</vt:lpwstr>
  </property>
  <property fmtid="{D5CDD505-2E9C-101B-9397-08002B2CF9AE}" pid="3" name="KSOProductBuildVer">
    <vt:lpwstr>1046-11.2.0.11029</vt:lpwstr>
  </property>
</Properties>
</file>