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77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4472C4"/>
    <a:srgbClr val="FFFFFF"/>
    <a:srgbClr val="101C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614" y="91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é Kuroswiski" userId="2330b9cb93d7b852" providerId="LiveId" clId="{91C7FDA9-72C0-4EAD-906A-B5AAFE37417A}"/>
    <pc:docChg chg="undo custSel addSld modSld sldOrd modMainMaster">
      <pc:chgData name="André Kuroswiski" userId="2330b9cb93d7b852" providerId="LiveId" clId="{91C7FDA9-72C0-4EAD-906A-B5AAFE37417A}" dt="2022-09-02T03:09:03.071" v="599" actId="14100"/>
      <pc:docMkLst>
        <pc:docMk/>
      </pc:docMkLst>
      <pc:sldChg chg="addSp delSp modSp add mod modTransition">
        <pc:chgData name="André Kuroswiski" userId="2330b9cb93d7b852" providerId="LiveId" clId="{91C7FDA9-72C0-4EAD-906A-B5AAFE37417A}" dt="2022-09-02T01:14:48.040" v="540"/>
        <pc:sldMkLst>
          <pc:docMk/>
          <pc:sldMk cId="2695412184" sldId="256"/>
        </pc:sldMkLst>
        <pc:picChg chg="add mod">
          <ac:chgData name="André Kuroswiski" userId="2330b9cb93d7b852" providerId="LiveId" clId="{91C7FDA9-72C0-4EAD-906A-B5AAFE37417A}" dt="2022-09-01T22:13:02.361" v="327"/>
          <ac:picMkLst>
            <pc:docMk/>
            <pc:sldMk cId="2695412184" sldId="256"/>
            <ac:picMk id="10" creationId="{1779068D-10CB-0B25-262F-3CA36C2F6CEB}"/>
          </ac:picMkLst>
        </pc:picChg>
        <pc:picChg chg="add del mod">
          <ac:chgData name="André Kuroswiski" userId="2330b9cb93d7b852" providerId="LiveId" clId="{91C7FDA9-72C0-4EAD-906A-B5AAFE37417A}" dt="2022-09-02T01:14:23.701" v="539" actId="478"/>
          <ac:picMkLst>
            <pc:docMk/>
            <pc:sldMk cId="2695412184" sldId="256"/>
            <ac:picMk id="13" creationId="{74B76F25-8022-76A4-E72F-033E2B744BC6}"/>
          </ac:picMkLst>
        </pc:picChg>
      </pc:sldChg>
      <pc:sldChg chg="addSp delSp modSp mod modTransition delAnim">
        <pc:chgData name="André Kuroswiski" userId="2330b9cb93d7b852" providerId="LiveId" clId="{91C7FDA9-72C0-4EAD-906A-B5AAFE37417A}" dt="2022-09-02T01:14:48.040" v="540"/>
        <pc:sldMkLst>
          <pc:docMk/>
          <pc:sldMk cId="893478442" sldId="261"/>
        </pc:sldMkLst>
        <pc:picChg chg="add del mod">
          <ac:chgData name="André Kuroswiski" userId="2330b9cb93d7b852" providerId="LiveId" clId="{91C7FDA9-72C0-4EAD-906A-B5AAFE37417A}" dt="2022-09-02T00:40:29.128" v="375" actId="478"/>
          <ac:picMkLst>
            <pc:docMk/>
            <pc:sldMk cId="893478442" sldId="261"/>
            <ac:picMk id="2" creationId="{C9F65113-9DFE-BA98-8C8B-504A30000BE3}"/>
          </ac:picMkLst>
        </pc:picChg>
        <pc:picChg chg="del">
          <ac:chgData name="André Kuroswiski" userId="2330b9cb93d7b852" providerId="LiveId" clId="{91C7FDA9-72C0-4EAD-906A-B5AAFE37417A}" dt="2022-09-01T22:15:58.370" v="333"/>
          <ac:picMkLst>
            <pc:docMk/>
            <pc:sldMk cId="893478442" sldId="261"/>
            <ac:picMk id="3" creationId="{C4C6F60F-5C49-CCCE-B215-98A0BD733A81}"/>
          </ac:picMkLst>
        </pc:picChg>
        <pc:picChg chg="add del mod">
          <ac:chgData name="André Kuroswiski" userId="2330b9cb93d7b852" providerId="LiveId" clId="{91C7FDA9-72C0-4EAD-906A-B5AAFE37417A}" dt="2022-09-02T00:40:30.687" v="376" actId="478"/>
          <ac:picMkLst>
            <pc:docMk/>
            <pc:sldMk cId="893478442" sldId="261"/>
            <ac:picMk id="5" creationId="{520F22CF-37E9-180D-2213-8DECEF400E06}"/>
          </ac:picMkLst>
        </pc:picChg>
      </pc:sldChg>
      <pc:sldChg chg="addSp modSp">
        <pc:chgData name="André Kuroswiski" userId="2330b9cb93d7b852" providerId="LiveId" clId="{91C7FDA9-72C0-4EAD-906A-B5AAFE37417A}" dt="2022-09-01T20:17:49.079" v="7"/>
        <pc:sldMkLst>
          <pc:docMk/>
          <pc:sldMk cId="1627276160" sldId="263"/>
        </pc:sldMkLst>
        <pc:spChg chg="mod">
          <ac:chgData name="André Kuroswiski" userId="2330b9cb93d7b852" providerId="LiveId" clId="{91C7FDA9-72C0-4EAD-906A-B5AAFE37417A}" dt="2022-09-01T20:14:17.673" v="1"/>
          <ac:spMkLst>
            <pc:docMk/>
            <pc:sldMk cId="1627276160" sldId="263"/>
            <ac:spMk id="3" creationId="{EFA3E87D-43AD-06CC-6785-42B9816DE6D4}"/>
          </ac:spMkLst>
        </pc:spChg>
        <pc:spChg chg="mod">
          <ac:chgData name="André Kuroswiski" userId="2330b9cb93d7b852" providerId="LiveId" clId="{91C7FDA9-72C0-4EAD-906A-B5AAFE37417A}" dt="2022-09-01T20:14:17.673" v="1"/>
          <ac:spMkLst>
            <pc:docMk/>
            <pc:sldMk cId="1627276160" sldId="263"/>
            <ac:spMk id="4" creationId="{20004913-1739-9D99-258C-D398F668C7CB}"/>
          </ac:spMkLst>
        </pc:spChg>
        <pc:spChg chg="mod">
          <ac:chgData name="André Kuroswiski" userId="2330b9cb93d7b852" providerId="LiveId" clId="{91C7FDA9-72C0-4EAD-906A-B5AAFE37417A}" dt="2022-09-01T20:14:17.673" v="1"/>
          <ac:spMkLst>
            <pc:docMk/>
            <pc:sldMk cId="1627276160" sldId="263"/>
            <ac:spMk id="5" creationId="{302CC831-4A74-AA5A-B975-9D988954E9BA}"/>
          </ac:spMkLst>
        </pc:spChg>
        <pc:spChg chg="mod">
          <ac:chgData name="André Kuroswiski" userId="2330b9cb93d7b852" providerId="LiveId" clId="{91C7FDA9-72C0-4EAD-906A-B5AAFE37417A}" dt="2022-09-01T20:14:17.673" v="1"/>
          <ac:spMkLst>
            <pc:docMk/>
            <pc:sldMk cId="1627276160" sldId="263"/>
            <ac:spMk id="6" creationId="{96A9C6AF-FEBF-1159-8611-0741BEF7F44F}"/>
          </ac:spMkLst>
        </pc:spChg>
        <pc:spChg chg="add mod">
          <ac:chgData name="André Kuroswiski" userId="2330b9cb93d7b852" providerId="LiveId" clId="{91C7FDA9-72C0-4EAD-906A-B5AAFE37417A}" dt="2022-09-01T20:14:17.673" v="1"/>
          <ac:spMkLst>
            <pc:docMk/>
            <pc:sldMk cId="1627276160" sldId="263"/>
            <ac:spMk id="8" creationId="{E0BF3AAE-141F-F71D-DC63-CB4194BEB5EB}"/>
          </ac:spMkLst>
        </pc:spChg>
        <pc:spChg chg="mod">
          <ac:chgData name="André Kuroswiski" userId="2330b9cb93d7b852" providerId="LiveId" clId="{91C7FDA9-72C0-4EAD-906A-B5AAFE37417A}" dt="2022-09-01T20:14:21.891" v="2"/>
          <ac:spMkLst>
            <pc:docMk/>
            <pc:sldMk cId="1627276160" sldId="263"/>
            <ac:spMk id="10" creationId="{671BB11F-1FFA-F5DE-ABD3-A81C5E5E0152}"/>
          </ac:spMkLst>
        </pc:spChg>
        <pc:spChg chg="mod">
          <ac:chgData name="André Kuroswiski" userId="2330b9cb93d7b852" providerId="LiveId" clId="{91C7FDA9-72C0-4EAD-906A-B5AAFE37417A}" dt="2022-09-01T20:14:21.891" v="2"/>
          <ac:spMkLst>
            <pc:docMk/>
            <pc:sldMk cId="1627276160" sldId="263"/>
            <ac:spMk id="11" creationId="{6FA711D5-7D34-7285-91C5-7352C82B67B9}"/>
          </ac:spMkLst>
        </pc:spChg>
        <pc:spChg chg="mod">
          <ac:chgData name="André Kuroswiski" userId="2330b9cb93d7b852" providerId="LiveId" clId="{91C7FDA9-72C0-4EAD-906A-B5AAFE37417A}" dt="2022-09-01T20:14:21.891" v="2"/>
          <ac:spMkLst>
            <pc:docMk/>
            <pc:sldMk cId="1627276160" sldId="263"/>
            <ac:spMk id="12" creationId="{E5C67EB2-BE5A-F800-2C91-A4A680C17187}"/>
          </ac:spMkLst>
        </pc:spChg>
        <pc:spChg chg="mod">
          <ac:chgData name="André Kuroswiski" userId="2330b9cb93d7b852" providerId="LiveId" clId="{91C7FDA9-72C0-4EAD-906A-B5AAFE37417A}" dt="2022-09-01T20:14:21.891" v="2"/>
          <ac:spMkLst>
            <pc:docMk/>
            <pc:sldMk cId="1627276160" sldId="263"/>
            <ac:spMk id="13" creationId="{75CF2B08-93AE-7358-AD41-F8E11E010391}"/>
          </ac:spMkLst>
        </pc:spChg>
        <pc:spChg chg="add mod">
          <ac:chgData name="André Kuroswiski" userId="2330b9cb93d7b852" providerId="LiveId" clId="{91C7FDA9-72C0-4EAD-906A-B5AAFE37417A}" dt="2022-09-01T20:14:21.891" v="2"/>
          <ac:spMkLst>
            <pc:docMk/>
            <pc:sldMk cId="1627276160" sldId="263"/>
            <ac:spMk id="14" creationId="{48643420-EBF0-7145-1643-14045D634358}"/>
          </ac:spMkLst>
        </pc:spChg>
        <pc:spChg chg="mod">
          <ac:chgData name="André Kuroswiski" userId="2330b9cb93d7b852" providerId="LiveId" clId="{91C7FDA9-72C0-4EAD-906A-B5AAFE37417A}" dt="2022-09-01T20:15:41.761" v="4"/>
          <ac:spMkLst>
            <pc:docMk/>
            <pc:sldMk cId="1627276160" sldId="263"/>
            <ac:spMk id="18" creationId="{3D157218-8C15-A460-25C4-420916FFC747}"/>
          </ac:spMkLst>
        </pc:spChg>
        <pc:spChg chg="mod">
          <ac:chgData name="André Kuroswiski" userId="2330b9cb93d7b852" providerId="LiveId" clId="{91C7FDA9-72C0-4EAD-906A-B5AAFE37417A}" dt="2022-09-01T20:15:41.761" v="4"/>
          <ac:spMkLst>
            <pc:docMk/>
            <pc:sldMk cId="1627276160" sldId="263"/>
            <ac:spMk id="20" creationId="{C36588B1-70E6-839B-EA14-67DB23195AA6}"/>
          </ac:spMkLst>
        </pc:spChg>
        <pc:spChg chg="mod">
          <ac:chgData name="André Kuroswiski" userId="2330b9cb93d7b852" providerId="LiveId" clId="{91C7FDA9-72C0-4EAD-906A-B5AAFE37417A}" dt="2022-09-01T20:15:41.761" v="4"/>
          <ac:spMkLst>
            <pc:docMk/>
            <pc:sldMk cId="1627276160" sldId="263"/>
            <ac:spMk id="21" creationId="{EE7B3D4E-029E-A6F1-8A3B-C5EFDFD27F05}"/>
          </ac:spMkLst>
        </pc:spChg>
        <pc:spChg chg="mod">
          <ac:chgData name="André Kuroswiski" userId="2330b9cb93d7b852" providerId="LiveId" clId="{91C7FDA9-72C0-4EAD-906A-B5AAFE37417A}" dt="2022-09-01T20:15:41.761" v="4"/>
          <ac:spMkLst>
            <pc:docMk/>
            <pc:sldMk cId="1627276160" sldId="263"/>
            <ac:spMk id="22" creationId="{BB9C76C6-71E0-937F-7E09-9CA74716E971}"/>
          </ac:spMkLst>
        </pc:spChg>
        <pc:spChg chg="add mod">
          <ac:chgData name="André Kuroswiski" userId="2330b9cb93d7b852" providerId="LiveId" clId="{91C7FDA9-72C0-4EAD-906A-B5AAFE37417A}" dt="2022-09-01T20:17:49.079" v="7"/>
          <ac:spMkLst>
            <pc:docMk/>
            <pc:sldMk cId="1627276160" sldId="263"/>
            <ac:spMk id="31" creationId="{E97B5687-A424-ED6E-0E1C-A3A4B922603B}"/>
          </ac:spMkLst>
        </pc:spChg>
        <pc:grpChg chg="add mod">
          <ac:chgData name="André Kuroswiski" userId="2330b9cb93d7b852" providerId="LiveId" clId="{91C7FDA9-72C0-4EAD-906A-B5AAFE37417A}" dt="2022-09-01T20:14:17.673" v="1"/>
          <ac:grpSpMkLst>
            <pc:docMk/>
            <pc:sldMk cId="1627276160" sldId="263"/>
            <ac:grpSpMk id="2" creationId="{858A9EBD-7C78-A94A-2F7E-8214DCE1EDFA}"/>
          </ac:grpSpMkLst>
        </pc:grpChg>
        <pc:grpChg chg="add mod">
          <ac:chgData name="André Kuroswiski" userId="2330b9cb93d7b852" providerId="LiveId" clId="{91C7FDA9-72C0-4EAD-906A-B5AAFE37417A}" dt="2022-09-01T20:14:21.891" v="2"/>
          <ac:grpSpMkLst>
            <pc:docMk/>
            <pc:sldMk cId="1627276160" sldId="263"/>
            <ac:grpSpMk id="9" creationId="{0F57856B-2571-2F86-4FFF-7340C4A10840}"/>
          </ac:grpSpMkLst>
        </pc:grpChg>
        <pc:grpChg chg="add mod">
          <ac:chgData name="André Kuroswiski" userId="2330b9cb93d7b852" providerId="LiveId" clId="{91C7FDA9-72C0-4EAD-906A-B5AAFE37417A}" dt="2022-09-01T20:15:41.761" v="4"/>
          <ac:grpSpMkLst>
            <pc:docMk/>
            <pc:sldMk cId="1627276160" sldId="263"/>
            <ac:grpSpMk id="17" creationId="{86999F28-5724-9CF3-97BC-0B480EE1BB82}"/>
          </ac:grpSpMkLst>
        </pc:grpChg>
        <pc:picChg chg="add mod">
          <ac:chgData name="André Kuroswiski" userId="2330b9cb93d7b852" providerId="LiveId" clId="{91C7FDA9-72C0-4EAD-906A-B5AAFE37417A}" dt="2022-09-01T20:15:11.014" v="3"/>
          <ac:picMkLst>
            <pc:docMk/>
            <pc:sldMk cId="1627276160" sldId="263"/>
            <ac:picMk id="15" creationId="{7A81D092-6840-68FF-0179-2F8CADC82E9A}"/>
          </ac:picMkLst>
        </pc:picChg>
        <pc:picChg chg="add mod">
          <ac:chgData name="André Kuroswiski" userId="2330b9cb93d7b852" providerId="LiveId" clId="{91C7FDA9-72C0-4EAD-906A-B5AAFE37417A}" dt="2022-09-01T20:15:41.761" v="4"/>
          <ac:picMkLst>
            <pc:docMk/>
            <pc:sldMk cId="1627276160" sldId="263"/>
            <ac:picMk id="23" creationId="{9AB28C55-0FF7-A219-4EF5-5639D790CB34}"/>
          </ac:picMkLst>
        </pc:picChg>
        <pc:picChg chg="add mod">
          <ac:chgData name="André Kuroswiski" userId="2330b9cb93d7b852" providerId="LiveId" clId="{91C7FDA9-72C0-4EAD-906A-B5AAFE37417A}" dt="2022-09-01T20:17:24.453" v="6"/>
          <ac:picMkLst>
            <pc:docMk/>
            <pc:sldMk cId="1627276160" sldId="263"/>
            <ac:picMk id="29" creationId="{C8809572-33F7-3EAD-3347-23B06B851054}"/>
          </ac:picMkLst>
        </pc:picChg>
        <pc:cxnChg chg="add mod">
          <ac:chgData name="André Kuroswiski" userId="2330b9cb93d7b852" providerId="LiveId" clId="{91C7FDA9-72C0-4EAD-906A-B5AAFE37417A}" dt="2022-09-01T20:15:11.014" v="3"/>
          <ac:cxnSpMkLst>
            <pc:docMk/>
            <pc:sldMk cId="1627276160" sldId="263"/>
            <ac:cxnSpMk id="16" creationId="{0B0116D9-810E-DC8C-DD73-2F8CFCA12ABE}"/>
          </ac:cxnSpMkLst>
        </pc:cxnChg>
        <pc:cxnChg chg="add mod">
          <ac:chgData name="André Kuroswiski" userId="2330b9cb93d7b852" providerId="LiveId" clId="{91C7FDA9-72C0-4EAD-906A-B5AAFE37417A}" dt="2022-09-01T20:15:53.793" v="5"/>
          <ac:cxnSpMkLst>
            <pc:docMk/>
            <pc:sldMk cId="1627276160" sldId="263"/>
            <ac:cxnSpMk id="25" creationId="{435F03C8-3803-2F77-20A5-17CE65227C7A}"/>
          </ac:cxnSpMkLst>
        </pc:cxnChg>
      </pc:sldChg>
      <pc:sldChg chg="addSp modSp mod modTransition setBg modAnim">
        <pc:chgData name="André Kuroswiski" userId="2330b9cb93d7b852" providerId="LiveId" clId="{91C7FDA9-72C0-4EAD-906A-B5AAFE37417A}" dt="2022-09-02T01:14:48.040" v="540"/>
        <pc:sldMkLst>
          <pc:docMk/>
          <pc:sldMk cId="3155138799" sldId="266"/>
        </pc:sldMkLst>
        <pc:spChg chg="add mod">
          <ac:chgData name="André Kuroswiski" userId="2330b9cb93d7b852" providerId="LiveId" clId="{91C7FDA9-72C0-4EAD-906A-B5AAFE37417A}" dt="2022-09-01T20:43:02.415" v="34" actId="20578"/>
          <ac:spMkLst>
            <pc:docMk/>
            <pc:sldMk cId="3155138799" sldId="266"/>
            <ac:spMk id="2" creationId="{48AB7B3A-1282-A08A-A933-F260A77C065C}"/>
          </ac:spMkLst>
        </pc:spChg>
        <pc:spChg chg="mod">
          <ac:chgData name="André Kuroswiski" userId="2330b9cb93d7b852" providerId="LiveId" clId="{91C7FDA9-72C0-4EAD-906A-B5AAFE37417A}" dt="2022-09-01T20:57:57.542" v="139" actId="20577"/>
          <ac:spMkLst>
            <pc:docMk/>
            <pc:sldMk cId="3155138799" sldId="266"/>
            <ac:spMk id="8" creationId="{C7437EED-68B1-4E92-A17B-87C822687D2B}"/>
          </ac:spMkLst>
        </pc:spChg>
        <pc:picChg chg="add mod">
          <ac:chgData name="André Kuroswiski" userId="2330b9cb93d7b852" providerId="LiveId" clId="{91C7FDA9-72C0-4EAD-906A-B5AAFE37417A}" dt="2022-09-01T21:53:18.299" v="179"/>
          <ac:picMkLst>
            <pc:docMk/>
            <pc:sldMk cId="3155138799" sldId="266"/>
            <ac:picMk id="3" creationId="{BAF635D1-0C87-5CE9-A79E-7DD8D1638326}"/>
          </ac:picMkLst>
        </pc:picChg>
        <pc:picChg chg="add mod">
          <ac:chgData name="André Kuroswiski" userId="2330b9cb93d7b852" providerId="LiveId" clId="{91C7FDA9-72C0-4EAD-906A-B5AAFE37417A}" dt="2022-09-02T00:40:11.437" v="373" actId="1076"/>
          <ac:picMkLst>
            <pc:docMk/>
            <pc:sldMk cId="3155138799" sldId="266"/>
            <ac:picMk id="4" creationId="{AB063366-DE24-4BFC-F3D7-D21E3685979E}"/>
          </ac:picMkLst>
        </pc:picChg>
      </pc:sldChg>
      <pc:sldChg chg="addSp delSp modSp mod modTransition">
        <pc:chgData name="André Kuroswiski" userId="2330b9cb93d7b852" providerId="LiveId" clId="{91C7FDA9-72C0-4EAD-906A-B5AAFE37417A}" dt="2022-09-02T01:14:48.040" v="540"/>
        <pc:sldMkLst>
          <pc:docMk/>
          <pc:sldMk cId="3133250937" sldId="268"/>
        </pc:sldMkLst>
        <pc:spChg chg="del">
          <ac:chgData name="André Kuroswiski" userId="2330b9cb93d7b852" providerId="LiveId" clId="{91C7FDA9-72C0-4EAD-906A-B5AAFE37417A}" dt="2022-09-02T00:56:12.485" v="393" actId="478"/>
          <ac:spMkLst>
            <pc:docMk/>
            <pc:sldMk cId="3133250937" sldId="268"/>
            <ac:spMk id="7" creationId="{16FA0F43-EF0F-4849-8A69-E213DA29CEEE}"/>
          </ac:spMkLst>
        </pc:spChg>
        <pc:spChg chg="add mod">
          <ac:chgData name="André Kuroswiski" userId="2330b9cb93d7b852" providerId="LiveId" clId="{91C7FDA9-72C0-4EAD-906A-B5AAFE37417A}" dt="2022-09-02T00:56:20.333" v="417" actId="20577"/>
          <ac:spMkLst>
            <pc:docMk/>
            <pc:sldMk cId="3133250937" sldId="268"/>
            <ac:spMk id="12" creationId="{B5B0AE7F-E66D-B6C3-046F-09D05BECC3C4}"/>
          </ac:spMkLst>
        </pc:spChg>
        <pc:picChg chg="del">
          <ac:chgData name="André Kuroswiski" userId="2330b9cb93d7b852" providerId="LiveId" clId="{91C7FDA9-72C0-4EAD-906A-B5AAFE37417A}" dt="2022-09-02T00:56:08.629" v="391" actId="478"/>
          <ac:picMkLst>
            <pc:docMk/>
            <pc:sldMk cId="3133250937" sldId="268"/>
            <ac:picMk id="19" creationId="{0D17769D-F0A7-4CE0-A65D-21707A2175F8}"/>
          </ac:picMkLst>
        </pc:picChg>
        <pc:picChg chg="del">
          <ac:chgData name="André Kuroswiski" userId="2330b9cb93d7b852" providerId="LiveId" clId="{91C7FDA9-72C0-4EAD-906A-B5AAFE37417A}" dt="2022-09-02T00:56:09.405" v="392" actId="478"/>
          <ac:picMkLst>
            <pc:docMk/>
            <pc:sldMk cId="3133250937" sldId="268"/>
            <ac:picMk id="24" creationId="{7D14AF15-E43A-4A26-A18A-085F8A94D98D}"/>
          </ac:picMkLst>
        </pc:picChg>
      </pc:sldChg>
      <pc:sldChg chg="addSp delSp modSp mod modTransition delAnim modAnim">
        <pc:chgData name="André Kuroswiski" userId="2330b9cb93d7b852" providerId="LiveId" clId="{91C7FDA9-72C0-4EAD-906A-B5AAFE37417A}" dt="2022-09-02T03:09:03.071" v="599" actId="14100"/>
        <pc:sldMkLst>
          <pc:docMk/>
          <pc:sldMk cId="2534402376" sldId="270"/>
        </pc:sldMkLst>
        <pc:spChg chg="add mod">
          <ac:chgData name="André Kuroswiski" userId="2330b9cb93d7b852" providerId="LiveId" clId="{91C7FDA9-72C0-4EAD-906A-B5AAFE37417A}" dt="2022-09-01T20:58:46.784" v="140"/>
          <ac:spMkLst>
            <pc:docMk/>
            <pc:sldMk cId="2534402376" sldId="270"/>
            <ac:spMk id="2" creationId="{0A7BF9D5-7C2C-C860-D69C-1FD9F8FD7358}"/>
          </ac:spMkLst>
        </pc:spChg>
        <pc:spChg chg="mod">
          <ac:chgData name="André Kuroswiski" userId="2330b9cb93d7b852" providerId="LiveId" clId="{91C7FDA9-72C0-4EAD-906A-B5AAFE37417A}" dt="2022-09-02T02:38:27.904" v="583" actId="20577"/>
          <ac:spMkLst>
            <pc:docMk/>
            <pc:sldMk cId="2534402376" sldId="270"/>
            <ac:spMk id="13" creationId="{648C4B70-4236-4217-B471-0E2C195D2460}"/>
          </ac:spMkLst>
        </pc:spChg>
        <pc:spChg chg="mod">
          <ac:chgData name="André Kuroswiski" userId="2330b9cb93d7b852" providerId="LiveId" clId="{91C7FDA9-72C0-4EAD-906A-B5AAFE37417A}" dt="2022-09-02T01:58:01.829" v="556" actId="1076"/>
          <ac:spMkLst>
            <pc:docMk/>
            <pc:sldMk cId="2534402376" sldId="270"/>
            <ac:spMk id="23" creationId="{FD563ECA-4867-41CB-9B3B-09CBE9C6D746}"/>
          </ac:spMkLst>
        </pc:spChg>
        <pc:spChg chg="del mod">
          <ac:chgData name="André Kuroswiski" userId="2330b9cb93d7b852" providerId="LiveId" clId="{91C7FDA9-72C0-4EAD-906A-B5AAFE37417A}" dt="2022-09-02T03:01:03.539" v="590" actId="478"/>
          <ac:spMkLst>
            <pc:docMk/>
            <pc:sldMk cId="2534402376" sldId="270"/>
            <ac:spMk id="27" creationId="{50B8C005-0534-4C95-AC09-D98D32D9B6C0}"/>
          </ac:spMkLst>
        </pc:spChg>
        <pc:cxnChg chg="mod">
          <ac:chgData name="André Kuroswiski" userId="2330b9cb93d7b852" providerId="LiveId" clId="{91C7FDA9-72C0-4EAD-906A-B5AAFE37417A}" dt="2022-09-02T03:08:55.015" v="595" actId="1037"/>
          <ac:cxnSpMkLst>
            <pc:docMk/>
            <pc:sldMk cId="2534402376" sldId="270"/>
            <ac:cxnSpMk id="3" creationId="{490C065C-B743-4663-8BB0-4479A112124A}"/>
          </ac:cxnSpMkLst>
        </pc:cxnChg>
        <pc:cxnChg chg="mod">
          <ac:chgData name="André Kuroswiski" userId="2330b9cb93d7b852" providerId="LiveId" clId="{91C7FDA9-72C0-4EAD-906A-B5AAFE37417A}" dt="2022-09-02T03:09:03.071" v="599" actId="14100"/>
          <ac:cxnSpMkLst>
            <pc:docMk/>
            <pc:sldMk cId="2534402376" sldId="270"/>
            <ac:cxnSpMk id="9" creationId="{40098F58-5DA3-4DF6-B970-7D5B0D8AE1E5}"/>
          </ac:cxnSpMkLst>
        </pc:cxnChg>
      </pc:sldChg>
      <pc:sldChg chg="addSp delSp modSp mod modTransition">
        <pc:chgData name="André Kuroswiski" userId="2330b9cb93d7b852" providerId="LiveId" clId="{91C7FDA9-72C0-4EAD-906A-B5AAFE37417A}" dt="2022-09-02T01:14:48.040" v="540"/>
        <pc:sldMkLst>
          <pc:docMk/>
          <pc:sldMk cId="762144273" sldId="271"/>
        </pc:sldMkLst>
        <pc:spChg chg="add del mod">
          <ac:chgData name="André Kuroswiski" userId="2330b9cb93d7b852" providerId="LiveId" clId="{91C7FDA9-72C0-4EAD-906A-B5AAFE37417A}" dt="2022-09-02T00:56:32.767" v="421"/>
          <ac:spMkLst>
            <pc:docMk/>
            <pc:sldMk cId="762144273" sldId="271"/>
            <ac:spMk id="5" creationId="{415EF3E2-DEB1-58BD-EFC0-124E8D12FFF7}"/>
          </ac:spMkLst>
        </pc:spChg>
        <pc:spChg chg="add mod">
          <ac:chgData name="André Kuroswiski" userId="2330b9cb93d7b852" providerId="LiveId" clId="{91C7FDA9-72C0-4EAD-906A-B5AAFE37417A}" dt="2022-09-02T00:56:51.410" v="454" actId="1076"/>
          <ac:spMkLst>
            <pc:docMk/>
            <pc:sldMk cId="762144273" sldId="271"/>
            <ac:spMk id="6" creationId="{6D40A04F-3A94-405A-D168-0ACD185D11B1}"/>
          </ac:spMkLst>
        </pc:spChg>
        <pc:spChg chg="add del">
          <ac:chgData name="André Kuroswiski" userId="2330b9cb93d7b852" providerId="LiveId" clId="{91C7FDA9-72C0-4EAD-906A-B5AAFE37417A}" dt="2022-09-02T00:56:39.278" v="425" actId="478"/>
          <ac:spMkLst>
            <pc:docMk/>
            <pc:sldMk cId="762144273" sldId="271"/>
            <ac:spMk id="7" creationId="{16FA0F43-EF0F-4849-8A69-E213DA29CEEE}"/>
          </ac:spMkLst>
        </pc:spChg>
        <pc:picChg chg="add del">
          <ac:chgData name="André Kuroswiski" userId="2330b9cb93d7b852" providerId="LiveId" clId="{91C7FDA9-72C0-4EAD-906A-B5AAFE37417A}" dt="2022-09-02T00:56:37.549" v="424" actId="478"/>
          <ac:picMkLst>
            <pc:docMk/>
            <pc:sldMk cId="762144273" sldId="271"/>
            <ac:picMk id="19" creationId="{0D17769D-F0A7-4CE0-A65D-21707A2175F8}"/>
          </ac:picMkLst>
        </pc:picChg>
        <pc:picChg chg="del">
          <ac:chgData name="André Kuroswiski" userId="2330b9cb93d7b852" providerId="LiveId" clId="{91C7FDA9-72C0-4EAD-906A-B5AAFE37417A}" dt="2022-09-02T01:00:35.046" v="463" actId="478"/>
          <ac:picMkLst>
            <pc:docMk/>
            <pc:sldMk cId="762144273" sldId="271"/>
            <ac:picMk id="24" creationId="{7D14AF15-E43A-4A26-A18A-085F8A94D98D}"/>
          </ac:picMkLst>
        </pc:picChg>
      </pc:sldChg>
      <pc:sldChg chg="delSp modSp mod modTransition">
        <pc:chgData name="André Kuroswiski" userId="2330b9cb93d7b852" providerId="LiveId" clId="{91C7FDA9-72C0-4EAD-906A-B5AAFE37417A}" dt="2022-09-02T01:14:48.040" v="540"/>
        <pc:sldMkLst>
          <pc:docMk/>
          <pc:sldMk cId="122157600" sldId="273"/>
        </pc:sldMkLst>
        <pc:spChg chg="mod">
          <ac:chgData name="André Kuroswiski" userId="2330b9cb93d7b852" providerId="LiveId" clId="{91C7FDA9-72C0-4EAD-906A-B5AAFE37417A}" dt="2022-09-02T00:58:02.254" v="459" actId="20577"/>
          <ac:spMkLst>
            <pc:docMk/>
            <pc:sldMk cId="122157600" sldId="273"/>
            <ac:spMk id="12" creationId="{1E6F2ECA-970B-4C73-8A3B-2638BEA727F9}"/>
          </ac:spMkLst>
        </pc:spChg>
        <pc:spChg chg="del">
          <ac:chgData name="André Kuroswiski" userId="2330b9cb93d7b852" providerId="LiveId" clId="{91C7FDA9-72C0-4EAD-906A-B5AAFE37417A}" dt="2022-09-02T00:59:50.526" v="461" actId="478"/>
          <ac:spMkLst>
            <pc:docMk/>
            <pc:sldMk cId="122157600" sldId="273"/>
            <ac:spMk id="32" creationId="{E8419E15-43C6-4CBB-BDA1-2EEB3171EF71}"/>
          </ac:spMkLst>
        </pc:spChg>
        <pc:picChg chg="del">
          <ac:chgData name="André Kuroswiski" userId="2330b9cb93d7b852" providerId="LiveId" clId="{91C7FDA9-72C0-4EAD-906A-B5AAFE37417A}" dt="2022-09-02T00:59:47.032" v="460" actId="478"/>
          <ac:picMkLst>
            <pc:docMk/>
            <pc:sldMk cId="122157600" sldId="273"/>
            <ac:picMk id="19" creationId="{0D17769D-F0A7-4CE0-A65D-21707A2175F8}"/>
          </ac:picMkLst>
        </pc:picChg>
        <pc:picChg chg="del">
          <ac:chgData name="André Kuroswiski" userId="2330b9cb93d7b852" providerId="LiveId" clId="{91C7FDA9-72C0-4EAD-906A-B5AAFE37417A}" dt="2022-09-02T01:00:51.685" v="464" actId="478"/>
          <ac:picMkLst>
            <pc:docMk/>
            <pc:sldMk cId="122157600" sldId="273"/>
            <ac:picMk id="24" creationId="{7D14AF15-E43A-4A26-A18A-085F8A94D98D}"/>
          </ac:picMkLst>
        </pc:picChg>
      </pc:sldChg>
      <pc:sldChg chg="addSp delSp modSp mod modTransition setBg modAnim">
        <pc:chgData name="André Kuroswiski" userId="2330b9cb93d7b852" providerId="LiveId" clId="{91C7FDA9-72C0-4EAD-906A-B5AAFE37417A}" dt="2022-09-02T01:33:30.290" v="551" actId="14100"/>
        <pc:sldMkLst>
          <pc:docMk/>
          <pc:sldMk cId="634097236" sldId="274"/>
        </pc:sldMkLst>
        <pc:spChg chg="add mod">
          <ac:chgData name="André Kuroswiski" userId="2330b9cb93d7b852" providerId="LiveId" clId="{91C7FDA9-72C0-4EAD-906A-B5AAFE37417A}" dt="2022-09-01T20:30:42.774" v="14"/>
          <ac:spMkLst>
            <pc:docMk/>
            <pc:sldMk cId="634097236" sldId="274"/>
            <ac:spMk id="3" creationId="{AE35B86C-6001-5F7E-5940-4D470286AD3E}"/>
          </ac:spMkLst>
        </pc:spChg>
        <pc:spChg chg="add mod">
          <ac:chgData name="André Kuroswiski" userId="2330b9cb93d7b852" providerId="LiveId" clId="{91C7FDA9-72C0-4EAD-906A-B5AAFE37417A}" dt="2022-09-01T20:31:17.269" v="15"/>
          <ac:spMkLst>
            <pc:docMk/>
            <pc:sldMk cId="634097236" sldId="274"/>
            <ac:spMk id="4" creationId="{19F95095-84A4-2B07-3BC5-4F2635777615}"/>
          </ac:spMkLst>
        </pc:spChg>
        <pc:spChg chg="del">
          <ac:chgData name="André Kuroswiski" userId="2330b9cb93d7b852" providerId="LiveId" clId="{91C7FDA9-72C0-4EAD-906A-B5AAFE37417A}" dt="2022-09-02T01:32:40.655" v="541" actId="478"/>
          <ac:spMkLst>
            <pc:docMk/>
            <pc:sldMk cId="634097236" sldId="274"/>
            <ac:spMk id="7" creationId="{16FA0F43-EF0F-4849-8A69-E213DA29CEEE}"/>
          </ac:spMkLst>
        </pc:spChg>
        <pc:spChg chg="mod">
          <ac:chgData name="André Kuroswiski" userId="2330b9cb93d7b852" providerId="LiveId" clId="{91C7FDA9-72C0-4EAD-906A-B5AAFE37417A}" dt="2022-09-02T01:06:36.703" v="499" actId="207"/>
          <ac:spMkLst>
            <pc:docMk/>
            <pc:sldMk cId="634097236" sldId="274"/>
            <ac:spMk id="9" creationId="{40C48D75-A362-A39E-6641-E6BF6F62913C}"/>
          </ac:spMkLst>
        </pc:spChg>
        <pc:spChg chg="mod">
          <ac:chgData name="André Kuroswiski" userId="2330b9cb93d7b852" providerId="LiveId" clId="{91C7FDA9-72C0-4EAD-906A-B5AAFE37417A}" dt="2022-09-02T01:06:36.703" v="499" actId="207"/>
          <ac:spMkLst>
            <pc:docMk/>
            <pc:sldMk cId="634097236" sldId="274"/>
            <ac:spMk id="10" creationId="{4FB250BA-91D0-217A-F72A-4FD99474FA7F}"/>
          </ac:spMkLst>
        </pc:spChg>
        <pc:spChg chg="mod">
          <ac:chgData name="André Kuroswiski" userId="2330b9cb93d7b852" providerId="LiveId" clId="{91C7FDA9-72C0-4EAD-906A-B5AAFE37417A}" dt="2022-09-02T01:06:36.703" v="499" actId="207"/>
          <ac:spMkLst>
            <pc:docMk/>
            <pc:sldMk cId="634097236" sldId="274"/>
            <ac:spMk id="11" creationId="{B4686540-10EB-8456-BA8B-7B91B196C32D}"/>
          </ac:spMkLst>
        </pc:spChg>
        <pc:spChg chg="mod">
          <ac:chgData name="André Kuroswiski" userId="2330b9cb93d7b852" providerId="LiveId" clId="{91C7FDA9-72C0-4EAD-906A-B5AAFE37417A}" dt="2022-09-02T01:06:36.703" v="499" actId="207"/>
          <ac:spMkLst>
            <pc:docMk/>
            <pc:sldMk cId="634097236" sldId="274"/>
            <ac:spMk id="12" creationId="{272BB9A6-2EDA-A485-C29E-5B0028984D7A}"/>
          </ac:spMkLst>
        </pc:spChg>
        <pc:spChg chg="add mod">
          <ac:chgData name="André Kuroswiski" userId="2330b9cb93d7b852" providerId="LiveId" clId="{91C7FDA9-72C0-4EAD-906A-B5AAFE37417A}" dt="2022-09-02T01:33:30.290" v="551" actId="14100"/>
          <ac:spMkLst>
            <pc:docMk/>
            <pc:sldMk cId="634097236" sldId="274"/>
            <ac:spMk id="17" creationId="{0077BAC3-07F3-7A0B-66E9-AEC3663072DE}"/>
          </ac:spMkLst>
        </pc:spChg>
        <pc:grpChg chg="add del mod">
          <ac:chgData name="André Kuroswiski" userId="2330b9cb93d7b852" providerId="LiveId" clId="{91C7FDA9-72C0-4EAD-906A-B5AAFE37417A}" dt="2022-09-02T01:13:31.686" v="536" actId="478"/>
          <ac:grpSpMkLst>
            <pc:docMk/>
            <pc:sldMk cId="634097236" sldId="274"/>
            <ac:grpSpMk id="8" creationId="{AFDF4A57-3783-EF46-244F-6B4A22DB707D}"/>
          </ac:grpSpMkLst>
        </pc:grpChg>
        <pc:picChg chg="add del mod">
          <ac:chgData name="André Kuroswiski" userId="2330b9cb93d7b852" providerId="LiveId" clId="{91C7FDA9-72C0-4EAD-906A-B5AAFE37417A}" dt="2022-09-02T01:01:15.462" v="466" actId="478"/>
          <ac:picMkLst>
            <pc:docMk/>
            <pc:sldMk cId="634097236" sldId="274"/>
            <ac:picMk id="3" creationId="{9F0B8C13-C1DF-1595-8CF9-71E6B816A28D}"/>
          </ac:picMkLst>
        </pc:picChg>
        <pc:picChg chg="add del mod">
          <ac:chgData name="André Kuroswiski" userId="2330b9cb93d7b852" providerId="LiveId" clId="{91C7FDA9-72C0-4EAD-906A-B5AAFE37417A}" dt="2022-09-02T01:06:17.664" v="498" actId="478"/>
          <ac:picMkLst>
            <pc:docMk/>
            <pc:sldMk cId="634097236" sldId="274"/>
            <ac:picMk id="4" creationId="{F9C1F90D-DF3E-BC5D-39D0-A0C85A340FC7}"/>
          </ac:picMkLst>
        </pc:picChg>
        <pc:picChg chg="add mod">
          <ac:chgData name="André Kuroswiski" userId="2330b9cb93d7b852" providerId="LiveId" clId="{91C7FDA9-72C0-4EAD-906A-B5AAFE37417A}" dt="2022-09-01T20:37:47.745" v="20"/>
          <ac:picMkLst>
            <pc:docMk/>
            <pc:sldMk cId="634097236" sldId="274"/>
            <ac:picMk id="5" creationId="{B320BDDB-DB4B-EAB5-5189-33C4C21DEAF5}"/>
          </ac:picMkLst>
        </pc:picChg>
        <pc:picChg chg="add del mod">
          <ac:chgData name="André Kuroswiski" userId="2330b9cb93d7b852" providerId="LiveId" clId="{91C7FDA9-72C0-4EAD-906A-B5AAFE37417A}" dt="2022-09-02T01:13:34.831" v="538" actId="478"/>
          <ac:picMkLst>
            <pc:docMk/>
            <pc:sldMk cId="634097236" sldId="274"/>
            <ac:picMk id="6" creationId="{314E213E-B6AB-5430-157B-15E8BB5F4BAC}"/>
          </ac:picMkLst>
        </pc:picChg>
        <pc:picChg chg="add del mod">
          <ac:chgData name="André Kuroswiski" userId="2330b9cb93d7b852" providerId="LiveId" clId="{91C7FDA9-72C0-4EAD-906A-B5AAFE37417A}" dt="2022-09-02T01:11:32.838" v="522" actId="478"/>
          <ac:picMkLst>
            <pc:docMk/>
            <pc:sldMk cId="634097236" sldId="274"/>
            <ac:picMk id="13" creationId="{53A5BE6E-6081-9683-40BF-1F8956014457}"/>
          </ac:picMkLst>
        </pc:picChg>
        <pc:picChg chg="add del mod">
          <ac:chgData name="André Kuroswiski" userId="2330b9cb93d7b852" providerId="LiveId" clId="{91C7FDA9-72C0-4EAD-906A-B5AAFE37417A}" dt="2022-09-02T01:13:33.183" v="537" actId="478"/>
          <ac:picMkLst>
            <pc:docMk/>
            <pc:sldMk cId="634097236" sldId="274"/>
            <ac:picMk id="14" creationId="{C8D675D9-2CAB-BBF2-A967-14DCBDADC4B4}"/>
          </ac:picMkLst>
        </pc:picChg>
        <pc:picChg chg="add del mod">
          <ac:chgData name="André Kuroswiski" userId="2330b9cb93d7b852" providerId="LiveId" clId="{91C7FDA9-72C0-4EAD-906A-B5AAFE37417A}" dt="2022-09-02T01:13:31.086" v="535" actId="478"/>
          <ac:picMkLst>
            <pc:docMk/>
            <pc:sldMk cId="634097236" sldId="274"/>
            <ac:picMk id="15" creationId="{A0E9EE32-660A-7BD9-99A1-2CFB50BD0813}"/>
          </ac:picMkLst>
        </pc:picChg>
        <pc:picChg chg="add del mod modCrop">
          <ac:chgData name="André Kuroswiski" userId="2330b9cb93d7b852" providerId="LiveId" clId="{91C7FDA9-72C0-4EAD-906A-B5AAFE37417A}" dt="2022-09-02T01:13:28.741" v="534" actId="478"/>
          <ac:picMkLst>
            <pc:docMk/>
            <pc:sldMk cId="634097236" sldId="274"/>
            <ac:picMk id="24" creationId="{69AE51AC-21DF-AB2D-72C2-AE6C3E08A11E}"/>
          </ac:picMkLst>
        </pc:picChg>
        <pc:picChg chg="del">
          <ac:chgData name="André Kuroswiski" userId="2330b9cb93d7b852" providerId="LiveId" clId="{91C7FDA9-72C0-4EAD-906A-B5AAFE37417A}" dt="2022-09-01T22:13:26.121" v="329"/>
          <ac:picMkLst>
            <pc:docMk/>
            <pc:sldMk cId="634097236" sldId="274"/>
            <ac:picMk id="30" creationId="{30250336-A957-1FDC-87B0-EB8B60FF15F3}"/>
          </ac:picMkLst>
        </pc:picChg>
        <pc:picChg chg="add del mod">
          <ac:chgData name="André Kuroswiski" userId="2330b9cb93d7b852" providerId="LiveId" clId="{91C7FDA9-72C0-4EAD-906A-B5AAFE37417A}" dt="2022-09-01T22:13:37.877" v="330"/>
          <ac:picMkLst>
            <pc:docMk/>
            <pc:sldMk cId="634097236" sldId="274"/>
            <ac:picMk id="32" creationId="{D3C80738-90B5-4C29-4EF8-C2C196155BD4}"/>
          </ac:picMkLst>
        </pc:picChg>
        <pc:picChg chg="del">
          <ac:chgData name="André Kuroswiski" userId="2330b9cb93d7b852" providerId="LiveId" clId="{91C7FDA9-72C0-4EAD-906A-B5AAFE37417A}" dt="2022-09-01T22:13:49.101" v="331"/>
          <ac:picMkLst>
            <pc:docMk/>
            <pc:sldMk cId="634097236" sldId="274"/>
            <ac:picMk id="41" creationId="{936C52E3-394C-269F-DCC2-D971A69D7BEE}"/>
          </ac:picMkLst>
        </pc:picChg>
        <pc:picChg chg="add mod">
          <ac:chgData name="André Kuroswiski" userId="2330b9cb93d7b852" providerId="LiveId" clId="{91C7FDA9-72C0-4EAD-906A-B5AAFE37417A}" dt="2022-09-01T22:17:01.115" v="370"/>
          <ac:picMkLst>
            <pc:docMk/>
            <pc:sldMk cId="634097236" sldId="274"/>
            <ac:picMk id="42" creationId="{0B5B16ED-4A9F-687F-7D8E-48239F288220}"/>
          </ac:picMkLst>
        </pc:picChg>
        <pc:cxnChg chg="del mod">
          <ac:chgData name="André Kuroswiski" userId="2330b9cb93d7b852" providerId="LiveId" clId="{91C7FDA9-72C0-4EAD-906A-B5AAFE37417A}" dt="2022-09-02T01:10:34.840" v="511" actId="478"/>
          <ac:cxnSpMkLst>
            <pc:docMk/>
            <pc:sldMk cId="634097236" sldId="274"/>
            <ac:cxnSpMk id="16" creationId="{0B0116D9-810E-DC8C-DD73-2F8CFCA12ABE}"/>
          </ac:cxnSpMkLst>
        </pc:cxnChg>
      </pc:sldChg>
      <pc:sldChg chg="addSp modSp ord modTransition setBg">
        <pc:chgData name="André Kuroswiski" userId="2330b9cb93d7b852" providerId="LiveId" clId="{91C7FDA9-72C0-4EAD-906A-B5AAFE37417A}" dt="2022-09-02T01:14:48.040" v="540"/>
        <pc:sldMkLst>
          <pc:docMk/>
          <pc:sldMk cId="3619457679" sldId="275"/>
        </pc:sldMkLst>
        <pc:spChg chg="add mod">
          <ac:chgData name="André Kuroswiski" userId="2330b9cb93d7b852" providerId="LiveId" clId="{91C7FDA9-72C0-4EAD-906A-B5AAFE37417A}" dt="2022-09-02T01:00:10.122" v="462"/>
          <ac:spMkLst>
            <pc:docMk/>
            <pc:sldMk cId="3619457679" sldId="275"/>
            <ac:spMk id="2" creationId="{504AF6D1-D60D-962B-DD40-18158D4EDDE7}"/>
          </ac:spMkLst>
        </pc:spChg>
      </pc:sldChg>
      <pc:sldChg chg="add mod modTransition modShow">
        <pc:chgData name="André Kuroswiski" userId="2330b9cb93d7b852" providerId="LiveId" clId="{91C7FDA9-72C0-4EAD-906A-B5AAFE37417A}" dt="2022-09-02T01:14:48.040" v="540"/>
        <pc:sldMkLst>
          <pc:docMk/>
          <pc:sldMk cId="688824112" sldId="276"/>
        </pc:sldMkLst>
      </pc:sldChg>
      <pc:sldMasterChg chg="setBg modSldLayout">
        <pc:chgData name="André Kuroswiski" userId="2330b9cb93d7b852" providerId="LiveId" clId="{91C7FDA9-72C0-4EAD-906A-B5AAFE37417A}" dt="2022-09-01T20:42:47.482" v="32"/>
        <pc:sldMasterMkLst>
          <pc:docMk/>
          <pc:sldMasterMk cId="2027573021" sldId="2147483648"/>
        </pc:sldMasterMkLst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1671893190" sldId="2147483649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1725255264" sldId="2147483650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337471097" sldId="2147483651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938962193" sldId="2147483652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997293879" sldId="2147483653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3511869518" sldId="2147483654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1055591619" sldId="2147483655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3299495091" sldId="2147483656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781916037" sldId="2147483657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1210539572" sldId="2147483658"/>
          </pc:sldLayoutMkLst>
        </pc:sldLayoutChg>
        <pc:sldLayoutChg chg="setBg">
          <pc:chgData name="André Kuroswiski" userId="2330b9cb93d7b852" providerId="LiveId" clId="{91C7FDA9-72C0-4EAD-906A-B5AAFE37417A}" dt="2022-09-01T20:42:47.482" v="32"/>
          <pc:sldLayoutMkLst>
            <pc:docMk/>
            <pc:sldMasterMk cId="2027573021" sldId="2147483648"/>
            <pc:sldLayoutMk cId="3053727833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3ABB0-08F6-4FE2-8206-D2EC37920668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86116-7440-46CF-99B9-E9C384D406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0010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062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9054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8431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284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2930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196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8116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7674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6658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642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795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53C85-90FE-4778-A493-95BF28A4287B}" type="datetimeFigureOut">
              <a:rPr lang="pt-BR" smtClean="0"/>
              <a:t>02/09/2023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AB154-61E2-417E-AEBA-78FC8A1EC8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03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D7F5B8F3-C0F8-4AA0-BEC6-BB1822D83E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8281" y="2912047"/>
            <a:ext cx="6858000" cy="265457"/>
          </a:xfrm>
        </p:spPr>
        <p:txBody>
          <a:bodyPr>
            <a:normAutofit fontScale="85000" lnSpcReduction="20000"/>
          </a:bodyPr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40DD375-F416-48AA-BFEB-FE2919662B6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9204" t="84" r="13598"/>
          <a:stretch/>
        </p:blipFill>
        <p:spPr>
          <a:xfrm>
            <a:off x="-8" y="275"/>
            <a:ext cx="9144008" cy="4504433"/>
          </a:xfrm>
          <a:custGeom>
            <a:avLst/>
            <a:gdLst>
              <a:gd name="connsiteX0" fmla="*/ 546 w 10515573"/>
              <a:gd name="connsiteY0" fmla="*/ 208 h 4002331"/>
              <a:gd name="connsiteX1" fmla="*/ 10516120 w 10515573"/>
              <a:gd name="connsiteY1" fmla="*/ 208 h 4002331"/>
              <a:gd name="connsiteX2" fmla="*/ 10516120 w 10515573"/>
              <a:gd name="connsiteY2" fmla="*/ 4002539 h 4002331"/>
              <a:gd name="connsiteX3" fmla="*/ 546 w 10515573"/>
              <a:gd name="connsiteY3" fmla="*/ 4002539 h 4002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15573" h="4002331">
                <a:moveTo>
                  <a:pt x="546" y="208"/>
                </a:moveTo>
                <a:lnTo>
                  <a:pt x="10516120" y="208"/>
                </a:lnTo>
                <a:lnTo>
                  <a:pt x="10516120" y="4002539"/>
                </a:lnTo>
                <a:lnTo>
                  <a:pt x="546" y="4002539"/>
                </a:lnTo>
                <a:close/>
              </a:path>
            </a:pathLst>
          </a:custGeom>
          <a:ln>
            <a:solidFill>
              <a:schemeClr val="tx1"/>
            </a:solidFill>
          </a:ln>
        </p:spPr>
      </p:pic>
      <p:grpSp>
        <p:nvGrpSpPr>
          <p:cNvPr id="103" name="Gráfico 5">
            <a:extLst>
              <a:ext uri="{FF2B5EF4-FFF2-40B4-BE49-F238E27FC236}">
                <a16:creationId xmlns:a16="http://schemas.microsoft.com/office/drawing/2014/main" id="{1F5FEECE-B462-494A-91F9-8776DA301D7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3837756" y="1059323"/>
            <a:ext cx="1363417" cy="386474"/>
            <a:chOff x="5042156" y="3198881"/>
            <a:chExt cx="2858279" cy="853768"/>
          </a:xfrm>
          <a:solidFill>
            <a:srgbClr val="FFFFFF"/>
          </a:solidFill>
        </p:grpSpPr>
        <p:sp>
          <p:nvSpPr>
            <p:cNvPr id="104" name="Forma Livre: Forma 103">
              <a:extLst>
                <a:ext uri="{FF2B5EF4-FFF2-40B4-BE49-F238E27FC236}">
                  <a16:creationId xmlns:a16="http://schemas.microsoft.com/office/drawing/2014/main" id="{AB61A43B-3264-4691-92AD-33747C56FD7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 flipV="1">
              <a:off x="5042156" y="3198881"/>
              <a:ext cx="879172" cy="853768"/>
            </a:xfrm>
            <a:custGeom>
              <a:avLst/>
              <a:gdLst>
                <a:gd name="connsiteX0" fmla="*/ 690973 w 879172"/>
                <a:gd name="connsiteY0" fmla="*/ 480317 h 853768"/>
                <a:gd name="connsiteX1" fmla="*/ 780686 w 879172"/>
                <a:gd name="connsiteY1" fmla="*/ 443817 h 853768"/>
                <a:gd name="connsiteX2" fmla="*/ 796154 w 879172"/>
                <a:gd name="connsiteY2" fmla="*/ 346701 h 853768"/>
                <a:gd name="connsiteX3" fmla="*/ 751603 w 879172"/>
                <a:gd name="connsiteY3" fmla="*/ 133875 h 853768"/>
                <a:gd name="connsiteX4" fmla="*/ 693450 w 879172"/>
                <a:gd name="connsiteY4" fmla="*/ 36733 h 853768"/>
                <a:gd name="connsiteX5" fmla="*/ 589513 w 879172"/>
                <a:gd name="connsiteY5" fmla="*/ 233 h 853768"/>
                <a:gd name="connsiteX6" fmla="*/ 109416 w 879172"/>
                <a:gd name="connsiteY6" fmla="*/ 233 h 853768"/>
                <a:gd name="connsiteX7" fmla="*/ 20326 w 879172"/>
                <a:gd name="connsiteY7" fmla="*/ 36733 h 853768"/>
                <a:gd name="connsiteX8" fmla="*/ 4248 w 879172"/>
                <a:gd name="connsiteY8" fmla="*/ 133875 h 853768"/>
                <a:gd name="connsiteX9" fmla="*/ 27755 w 879172"/>
                <a:gd name="connsiteY9" fmla="*/ 248936 h 853768"/>
                <a:gd name="connsiteX10" fmla="*/ 312349 w 879172"/>
                <a:gd name="connsiteY10" fmla="*/ 248936 h 853768"/>
                <a:gd name="connsiteX11" fmla="*/ 282644 w 879172"/>
                <a:gd name="connsiteY11" fmla="*/ 106646 h 853768"/>
                <a:gd name="connsiteX12" fmla="*/ 460824 w 879172"/>
                <a:gd name="connsiteY12" fmla="*/ 106646 h 853768"/>
                <a:gd name="connsiteX13" fmla="*/ 517746 w 879172"/>
                <a:gd name="connsiteY13" fmla="*/ 373904 h 853768"/>
                <a:gd name="connsiteX14" fmla="*/ 188613 w 879172"/>
                <a:gd name="connsiteY14" fmla="*/ 373904 h 853768"/>
                <a:gd name="connsiteX15" fmla="*/ 98901 w 879172"/>
                <a:gd name="connsiteY15" fmla="*/ 410416 h 853768"/>
                <a:gd name="connsiteX16" fmla="*/ 83432 w 879172"/>
                <a:gd name="connsiteY16" fmla="*/ 507558 h 853768"/>
                <a:gd name="connsiteX17" fmla="*/ 127984 w 879172"/>
                <a:gd name="connsiteY17" fmla="*/ 720372 h 853768"/>
                <a:gd name="connsiteX18" fmla="*/ 186137 w 879172"/>
                <a:gd name="connsiteY18" fmla="*/ 817501 h 853768"/>
                <a:gd name="connsiteX19" fmla="*/ 290086 w 879172"/>
                <a:gd name="connsiteY19" fmla="*/ 854001 h 853768"/>
                <a:gd name="connsiteX20" fmla="*/ 770170 w 879172"/>
                <a:gd name="connsiteY20" fmla="*/ 854001 h 853768"/>
                <a:gd name="connsiteX21" fmla="*/ 859870 w 879172"/>
                <a:gd name="connsiteY21" fmla="*/ 817908 h 853768"/>
                <a:gd name="connsiteX22" fmla="*/ 875339 w 879172"/>
                <a:gd name="connsiteY22" fmla="*/ 721604 h 853768"/>
                <a:gd name="connsiteX23" fmla="*/ 851831 w 879172"/>
                <a:gd name="connsiteY23" fmla="*/ 606529 h 853768"/>
                <a:gd name="connsiteX24" fmla="*/ 567237 w 879172"/>
                <a:gd name="connsiteY24" fmla="*/ 606529 h 853768"/>
                <a:gd name="connsiteX25" fmla="*/ 596930 w 879172"/>
                <a:gd name="connsiteY25" fmla="*/ 747588 h 853768"/>
                <a:gd name="connsiteX26" fmla="*/ 418762 w 879172"/>
                <a:gd name="connsiteY26" fmla="*/ 747588 h 853768"/>
                <a:gd name="connsiteX27" fmla="*/ 361841 w 879172"/>
                <a:gd name="connsiteY27" fmla="*/ 480317 h 85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79172" h="853768">
                  <a:moveTo>
                    <a:pt x="690973" y="480317"/>
                  </a:moveTo>
                  <a:cubicBezTo>
                    <a:pt x="731384" y="480317"/>
                    <a:pt x="761293" y="468138"/>
                    <a:pt x="780686" y="443817"/>
                  </a:cubicBezTo>
                  <a:cubicBezTo>
                    <a:pt x="800053" y="419484"/>
                    <a:pt x="805222" y="387099"/>
                    <a:pt x="796154" y="346701"/>
                  </a:cubicBezTo>
                  <a:lnTo>
                    <a:pt x="751603" y="133875"/>
                  </a:lnTo>
                  <a:cubicBezTo>
                    <a:pt x="742522" y="93438"/>
                    <a:pt x="723155" y="61053"/>
                    <a:pt x="693450" y="36733"/>
                  </a:cubicBezTo>
                  <a:cubicBezTo>
                    <a:pt x="663757" y="12387"/>
                    <a:pt x="629112" y="233"/>
                    <a:pt x="589513" y="233"/>
                  </a:cubicBezTo>
                  <a:lnTo>
                    <a:pt x="109416" y="233"/>
                  </a:lnTo>
                  <a:cubicBezTo>
                    <a:pt x="68992" y="233"/>
                    <a:pt x="39300" y="12387"/>
                    <a:pt x="20326" y="36733"/>
                  </a:cubicBezTo>
                  <a:cubicBezTo>
                    <a:pt x="1365" y="61053"/>
                    <a:pt x="-3995" y="93438"/>
                    <a:pt x="4248" y="133875"/>
                  </a:cubicBezTo>
                  <a:lnTo>
                    <a:pt x="27755" y="248936"/>
                  </a:lnTo>
                  <a:lnTo>
                    <a:pt x="312349" y="248936"/>
                  </a:lnTo>
                  <a:lnTo>
                    <a:pt x="282644" y="106646"/>
                  </a:lnTo>
                  <a:lnTo>
                    <a:pt x="460824" y="106646"/>
                  </a:lnTo>
                  <a:lnTo>
                    <a:pt x="517746" y="373904"/>
                  </a:lnTo>
                  <a:lnTo>
                    <a:pt x="188613" y="373904"/>
                  </a:lnTo>
                  <a:cubicBezTo>
                    <a:pt x="148189" y="373904"/>
                    <a:pt x="118281" y="386071"/>
                    <a:pt x="98901" y="410416"/>
                  </a:cubicBezTo>
                  <a:cubicBezTo>
                    <a:pt x="79508" y="434737"/>
                    <a:pt x="74352" y="467122"/>
                    <a:pt x="83432" y="507558"/>
                  </a:cubicBezTo>
                  <a:lnTo>
                    <a:pt x="127984" y="720372"/>
                  </a:lnTo>
                  <a:cubicBezTo>
                    <a:pt x="137051" y="760770"/>
                    <a:pt x="156444" y="793168"/>
                    <a:pt x="186137" y="817501"/>
                  </a:cubicBezTo>
                  <a:cubicBezTo>
                    <a:pt x="215829" y="841822"/>
                    <a:pt x="250475" y="854001"/>
                    <a:pt x="290086" y="854001"/>
                  </a:cubicBezTo>
                  <a:lnTo>
                    <a:pt x="770170" y="854001"/>
                  </a:lnTo>
                  <a:cubicBezTo>
                    <a:pt x="810569" y="854001"/>
                    <a:pt x="840477" y="841961"/>
                    <a:pt x="859870" y="817908"/>
                  </a:cubicBezTo>
                  <a:cubicBezTo>
                    <a:pt x="879250" y="793854"/>
                    <a:pt x="884406" y="761748"/>
                    <a:pt x="875339" y="721604"/>
                  </a:cubicBezTo>
                  <a:lnTo>
                    <a:pt x="851831" y="606529"/>
                  </a:lnTo>
                  <a:lnTo>
                    <a:pt x="567237" y="606529"/>
                  </a:lnTo>
                  <a:lnTo>
                    <a:pt x="596930" y="747588"/>
                  </a:lnTo>
                  <a:lnTo>
                    <a:pt x="418762" y="747588"/>
                  </a:lnTo>
                  <a:lnTo>
                    <a:pt x="361841" y="480317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pt-BR" sz="1013"/>
            </a:p>
          </p:txBody>
        </p:sp>
        <p:sp>
          <p:nvSpPr>
            <p:cNvPr id="105" name="Forma Livre: Forma 104">
              <a:extLst>
                <a:ext uri="{FF2B5EF4-FFF2-40B4-BE49-F238E27FC236}">
                  <a16:creationId xmlns:a16="http://schemas.microsoft.com/office/drawing/2014/main" id="{165F6191-0FBD-41E7-A872-B9B3239A129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 flipV="1">
              <a:off x="5869952" y="3198881"/>
              <a:ext cx="465263" cy="853768"/>
            </a:xfrm>
            <a:custGeom>
              <a:avLst/>
              <a:gdLst>
                <a:gd name="connsiteX0" fmla="*/ 285145 w 465263"/>
                <a:gd name="connsiteY0" fmla="*/ 195 h 853768"/>
                <a:gd name="connsiteX1" fmla="*/ 551 w 465263"/>
                <a:gd name="connsiteY1" fmla="*/ 195 h 853768"/>
                <a:gd name="connsiteX2" fmla="*/ 181208 w 465263"/>
                <a:gd name="connsiteY2" fmla="*/ 853963 h 853768"/>
                <a:gd name="connsiteX3" fmla="*/ 465815 w 465263"/>
                <a:gd name="connsiteY3" fmla="*/ 853963 h 85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5263" h="853768">
                  <a:moveTo>
                    <a:pt x="285145" y="195"/>
                  </a:moveTo>
                  <a:lnTo>
                    <a:pt x="551" y="195"/>
                  </a:lnTo>
                  <a:lnTo>
                    <a:pt x="181208" y="853963"/>
                  </a:lnTo>
                  <a:lnTo>
                    <a:pt x="465815" y="85396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pt-BR" sz="1013"/>
            </a:p>
          </p:txBody>
        </p:sp>
        <p:sp>
          <p:nvSpPr>
            <p:cNvPr id="106" name="Forma Livre: Forma 105">
              <a:extLst>
                <a:ext uri="{FF2B5EF4-FFF2-40B4-BE49-F238E27FC236}">
                  <a16:creationId xmlns:a16="http://schemas.microsoft.com/office/drawing/2014/main" id="{5722D9D8-4940-4EA0-9544-D8E8C13A98E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 flipV="1">
              <a:off x="6285084" y="3198881"/>
              <a:ext cx="879753" cy="853768"/>
            </a:xfrm>
            <a:custGeom>
              <a:avLst/>
              <a:gdLst>
                <a:gd name="connsiteX0" fmla="*/ 110090 w 879753"/>
                <a:gd name="connsiteY0" fmla="*/ 195 h 853768"/>
                <a:gd name="connsiteX1" fmla="*/ 20391 w 879753"/>
                <a:gd name="connsiteY1" fmla="*/ 36695 h 853768"/>
                <a:gd name="connsiteX2" fmla="*/ 4922 w 879753"/>
                <a:gd name="connsiteY2" fmla="*/ 133824 h 853768"/>
                <a:gd name="connsiteX3" fmla="*/ 128658 w 879753"/>
                <a:gd name="connsiteY3" fmla="*/ 720334 h 853768"/>
                <a:gd name="connsiteX4" fmla="*/ 186798 w 879753"/>
                <a:gd name="connsiteY4" fmla="*/ 817463 h 853768"/>
                <a:gd name="connsiteX5" fmla="*/ 290748 w 879753"/>
                <a:gd name="connsiteY5" fmla="*/ 853963 h 853768"/>
                <a:gd name="connsiteX6" fmla="*/ 770832 w 879753"/>
                <a:gd name="connsiteY6" fmla="*/ 853963 h 853768"/>
                <a:gd name="connsiteX7" fmla="*/ 860544 w 879753"/>
                <a:gd name="connsiteY7" fmla="*/ 817870 h 853768"/>
                <a:gd name="connsiteX8" fmla="*/ 876013 w 879753"/>
                <a:gd name="connsiteY8" fmla="*/ 721566 h 853768"/>
                <a:gd name="connsiteX9" fmla="*/ 852505 w 879753"/>
                <a:gd name="connsiteY9" fmla="*/ 606492 h 853768"/>
                <a:gd name="connsiteX10" fmla="*/ 567912 w 879753"/>
                <a:gd name="connsiteY10" fmla="*/ 606492 h 853768"/>
                <a:gd name="connsiteX11" fmla="*/ 597604 w 879753"/>
                <a:gd name="connsiteY11" fmla="*/ 747550 h 853768"/>
                <a:gd name="connsiteX12" fmla="*/ 419424 w 879753"/>
                <a:gd name="connsiteY12" fmla="*/ 747550 h 853768"/>
                <a:gd name="connsiteX13" fmla="*/ 283318 w 879753"/>
                <a:gd name="connsiteY13" fmla="*/ 106608 h 853768"/>
                <a:gd name="connsiteX14" fmla="*/ 461499 w 879753"/>
                <a:gd name="connsiteY14" fmla="*/ 106608 h 853768"/>
                <a:gd name="connsiteX15" fmla="*/ 499853 w 879753"/>
                <a:gd name="connsiteY15" fmla="*/ 284776 h 853768"/>
                <a:gd name="connsiteX16" fmla="*/ 392208 w 879753"/>
                <a:gd name="connsiteY16" fmla="*/ 284776 h 853768"/>
                <a:gd name="connsiteX17" fmla="*/ 414483 w 879753"/>
                <a:gd name="connsiteY17" fmla="*/ 391189 h 853768"/>
                <a:gd name="connsiteX18" fmla="*/ 806722 w 879753"/>
                <a:gd name="connsiteY18" fmla="*/ 391189 h 853768"/>
                <a:gd name="connsiteX19" fmla="*/ 752264 w 879753"/>
                <a:gd name="connsiteY19" fmla="*/ 133824 h 853768"/>
                <a:gd name="connsiteX20" fmla="*/ 694111 w 879753"/>
                <a:gd name="connsiteY20" fmla="*/ 36695 h 853768"/>
                <a:gd name="connsiteX21" fmla="*/ 590187 w 879753"/>
                <a:gd name="connsiteY21" fmla="*/ 195 h 85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79753" h="853768">
                  <a:moveTo>
                    <a:pt x="110090" y="195"/>
                  </a:moveTo>
                  <a:cubicBezTo>
                    <a:pt x="69654" y="195"/>
                    <a:pt x="39758" y="12349"/>
                    <a:pt x="20391" y="36695"/>
                  </a:cubicBezTo>
                  <a:cubicBezTo>
                    <a:pt x="1010" y="61015"/>
                    <a:pt x="-4146" y="93400"/>
                    <a:pt x="4922" y="133824"/>
                  </a:cubicBezTo>
                  <a:lnTo>
                    <a:pt x="128658" y="720334"/>
                  </a:lnTo>
                  <a:cubicBezTo>
                    <a:pt x="137726" y="760733"/>
                    <a:pt x="157106" y="793130"/>
                    <a:pt x="186798" y="817463"/>
                  </a:cubicBezTo>
                  <a:cubicBezTo>
                    <a:pt x="216504" y="841784"/>
                    <a:pt x="251149" y="853963"/>
                    <a:pt x="290748" y="853963"/>
                  </a:cubicBezTo>
                  <a:lnTo>
                    <a:pt x="770832" y="853963"/>
                  </a:lnTo>
                  <a:cubicBezTo>
                    <a:pt x="811243" y="853963"/>
                    <a:pt x="841139" y="841924"/>
                    <a:pt x="860544" y="817870"/>
                  </a:cubicBezTo>
                  <a:cubicBezTo>
                    <a:pt x="879912" y="793816"/>
                    <a:pt x="885068" y="761711"/>
                    <a:pt x="876013" y="721566"/>
                  </a:cubicBezTo>
                  <a:lnTo>
                    <a:pt x="852505" y="606492"/>
                  </a:lnTo>
                  <a:lnTo>
                    <a:pt x="567912" y="606492"/>
                  </a:lnTo>
                  <a:lnTo>
                    <a:pt x="597604" y="747550"/>
                  </a:lnTo>
                  <a:lnTo>
                    <a:pt x="419424" y="747550"/>
                  </a:lnTo>
                  <a:lnTo>
                    <a:pt x="283318" y="106608"/>
                  </a:lnTo>
                  <a:lnTo>
                    <a:pt x="461499" y="106608"/>
                  </a:lnTo>
                  <a:lnTo>
                    <a:pt x="499853" y="284776"/>
                  </a:lnTo>
                  <a:lnTo>
                    <a:pt x="392208" y="284776"/>
                  </a:lnTo>
                  <a:lnTo>
                    <a:pt x="414483" y="391189"/>
                  </a:lnTo>
                  <a:lnTo>
                    <a:pt x="806722" y="391189"/>
                  </a:lnTo>
                  <a:lnTo>
                    <a:pt x="752264" y="133824"/>
                  </a:lnTo>
                  <a:cubicBezTo>
                    <a:pt x="743197" y="93400"/>
                    <a:pt x="723816" y="61015"/>
                    <a:pt x="694111" y="36695"/>
                  </a:cubicBezTo>
                  <a:cubicBezTo>
                    <a:pt x="664419" y="12349"/>
                    <a:pt x="629773" y="195"/>
                    <a:pt x="590187" y="195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pt-BR" sz="1013"/>
            </a:p>
          </p:txBody>
        </p:sp>
        <p:sp>
          <p:nvSpPr>
            <p:cNvPr id="107" name="Forma Livre: Forma 106">
              <a:extLst>
                <a:ext uri="{FF2B5EF4-FFF2-40B4-BE49-F238E27FC236}">
                  <a16:creationId xmlns:a16="http://schemas.microsoft.com/office/drawing/2014/main" id="{56371DE6-3D66-44BC-83D1-3EA0BD3A3FF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 flipV="1">
              <a:off x="7138839" y="3198881"/>
              <a:ext cx="761596" cy="853768"/>
            </a:xfrm>
            <a:custGeom>
              <a:avLst/>
              <a:gdLst>
                <a:gd name="connsiteX0" fmla="*/ 110179 w 761596"/>
                <a:gd name="connsiteY0" fmla="*/ 195 h 853768"/>
                <a:gd name="connsiteX1" fmla="*/ 20479 w 761596"/>
                <a:gd name="connsiteY1" fmla="*/ 36695 h 853768"/>
                <a:gd name="connsiteX2" fmla="*/ 5010 w 761596"/>
                <a:gd name="connsiteY2" fmla="*/ 133824 h 853768"/>
                <a:gd name="connsiteX3" fmla="*/ 128733 w 761596"/>
                <a:gd name="connsiteY3" fmla="*/ 720334 h 853768"/>
                <a:gd name="connsiteX4" fmla="*/ 186886 w 761596"/>
                <a:gd name="connsiteY4" fmla="*/ 817463 h 853768"/>
                <a:gd name="connsiteX5" fmla="*/ 290836 w 761596"/>
                <a:gd name="connsiteY5" fmla="*/ 853963 h 853768"/>
                <a:gd name="connsiteX6" fmla="*/ 762271 w 761596"/>
                <a:gd name="connsiteY6" fmla="*/ 853963 h 853768"/>
                <a:gd name="connsiteX7" fmla="*/ 739983 w 761596"/>
                <a:gd name="connsiteY7" fmla="*/ 747550 h 853768"/>
                <a:gd name="connsiteX8" fmla="*/ 419512 w 761596"/>
                <a:gd name="connsiteY8" fmla="*/ 747550 h 853768"/>
                <a:gd name="connsiteX9" fmla="*/ 362590 w 761596"/>
                <a:gd name="connsiteY9" fmla="*/ 480279 h 853768"/>
                <a:gd name="connsiteX10" fmla="*/ 611294 w 761596"/>
                <a:gd name="connsiteY10" fmla="*/ 480279 h 853768"/>
                <a:gd name="connsiteX11" fmla="*/ 589031 w 761596"/>
                <a:gd name="connsiteY11" fmla="*/ 373866 h 853768"/>
                <a:gd name="connsiteX12" fmla="*/ 340315 w 761596"/>
                <a:gd name="connsiteY12" fmla="*/ 373866 h 853768"/>
                <a:gd name="connsiteX13" fmla="*/ 283406 w 761596"/>
                <a:gd name="connsiteY13" fmla="*/ 106608 h 853768"/>
                <a:gd name="connsiteX14" fmla="*/ 603877 w 761596"/>
                <a:gd name="connsiteY14" fmla="*/ 106608 h 853768"/>
                <a:gd name="connsiteX15" fmla="*/ 581601 w 761596"/>
                <a:gd name="connsiteY15" fmla="*/ 195 h 853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61596" h="853768">
                  <a:moveTo>
                    <a:pt x="110179" y="195"/>
                  </a:moveTo>
                  <a:cubicBezTo>
                    <a:pt x="69742" y="195"/>
                    <a:pt x="39833" y="12349"/>
                    <a:pt x="20479" y="36695"/>
                  </a:cubicBezTo>
                  <a:cubicBezTo>
                    <a:pt x="1099" y="61015"/>
                    <a:pt x="-4058" y="93400"/>
                    <a:pt x="5010" y="133824"/>
                  </a:cubicBezTo>
                  <a:lnTo>
                    <a:pt x="128733" y="720334"/>
                  </a:lnTo>
                  <a:cubicBezTo>
                    <a:pt x="137801" y="760733"/>
                    <a:pt x="157194" y="793130"/>
                    <a:pt x="186886" y="817463"/>
                  </a:cubicBezTo>
                  <a:cubicBezTo>
                    <a:pt x="216592" y="841784"/>
                    <a:pt x="251224" y="853963"/>
                    <a:pt x="290836" y="853963"/>
                  </a:cubicBezTo>
                  <a:lnTo>
                    <a:pt x="762271" y="853963"/>
                  </a:lnTo>
                  <a:lnTo>
                    <a:pt x="739983" y="747550"/>
                  </a:lnTo>
                  <a:lnTo>
                    <a:pt x="419512" y="747550"/>
                  </a:lnTo>
                  <a:lnTo>
                    <a:pt x="362590" y="480279"/>
                  </a:lnTo>
                  <a:lnTo>
                    <a:pt x="611294" y="480279"/>
                  </a:lnTo>
                  <a:lnTo>
                    <a:pt x="589031" y="373866"/>
                  </a:lnTo>
                  <a:lnTo>
                    <a:pt x="340315" y="373866"/>
                  </a:lnTo>
                  <a:lnTo>
                    <a:pt x="283406" y="106608"/>
                  </a:lnTo>
                  <a:lnTo>
                    <a:pt x="603877" y="106608"/>
                  </a:lnTo>
                  <a:lnTo>
                    <a:pt x="581601" y="195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endParaRPr lang="pt-BR" sz="1013"/>
            </a:p>
          </p:txBody>
        </p:sp>
      </p:grpSp>
      <p:sp>
        <p:nvSpPr>
          <p:cNvPr id="743" name="CaixaDeTexto 742">
            <a:extLst>
              <a:ext uri="{FF2B5EF4-FFF2-40B4-BE49-F238E27FC236}">
                <a16:creationId xmlns:a16="http://schemas.microsoft.com/office/drawing/2014/main" id="{399265AD-A5C7-42F5-9525-3D3A39DB9A3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835681" y="1610892"/>
            <a:ext cx="5572679" cy="288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pt-BR" sz="1275" b="1" i="1" dirty="0">
                <a:solidFill>
                  <a:srgbClr val="FFFFFF"/>
                </a:solidFill>
                <a:latin typeface="Arial"/>
                <a:cs typeface="Arial"/>
                <a:sym typeface="Arial"/>
                <a:rtl val="0"/>
              </a:rPr>
              <a:t>SIMPÓSIO DE APLICAÇÕES OPERACIONAIS EM ÁREAS DE DEFESA</a:t>
            </a:r>
          </a:p>
        </p:txBody>
      </p:sp>
      <p:pic>
        <p:nvPicPr>
          <p:cNvPr id="747" name="Imagem 746" descr="Desenho preto e branco&#10;&#10;Descrição gerada automaticamente com confiança baixa">
            <a:extLst>
              <a:ext uri="{FF2B5EF4-FFF2-40B4-BE49-F238E27FC236}">
                <a16:creationId xmlns:a16="http://schemas.microsoft.com/office/drawing/2014/main" id="{7A3F2765-3A4B-4041-9D16-097764D2B76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34" y="179869"/>
            <a:ext cx="1110857" cy="942620"/>
          </a:xfrm>
          <a:prstGeom prst="rect">
            <a:avLst/>
          </a:prstGeom>
        </p:spPr>
      </p:pic>
      <p:pic>
        <p:nvPicPr>
          <p:cNvPr id="1028" name="Picture 4" descr="ITA Logo – Instituto Tecnológico de Aeronáutica Logo - PNG e Vetor -  Download de Logo">
            <a:extLst>
              <a:ext uri="{FF2B5EF4-FFF2-40B4-BE49-F238E27FC236}">
                <a16:creationId xmlns:a16="http://schemas.microsoft.com/office/drawing/2014/main" id="{5A4C4DA7-E7A9-42BC-A331-D3A015E2C2A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840" y="223319"/>
            <a:ext cx="1601384" cy="61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75FBBC4-0F1C-655E-D0AB-7CE45521CA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" y="4539947"/>
            <a:ext cx="9143993" cy="518921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1C4E0A98-F61E-7DC4-DCAB-2E25E99D375F}"/>
              </a:ext>
            </a:extLst>
          </p:cNvPr>
          <p:cNvSpPr/>
          <p:nvPr/>
        </p:nvSpPr>
        <p:spPr>
          <a:xfrm>
            <a:off x="1" y="2183165"/>
            <a:ext cx="9143999" cy="110043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013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2096B20-D216-51A5-68B7-65737F0D0CD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-4" y="2195017"/>
            <a:ext cx="9144001" cy="108000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pt-BR" sz="2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Arial, 28, Branca, Normal, No Meio e Centralizado. Todas as Letras Iniciais das Palavras em Maiúscula, Exceto os Artigos, as Preposições, as Conjunções e os Advérbios, a não ser que Iniciem os Títulos ou Nomes.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86C931C-A4E8-41A6-70F3-6826521A26E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25719" y="3280740"/>
            <a:ext cx="4018282" cy="122341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pt-BR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Júlio César L. A. de Faria – CAP (ITA)</a:t>
            </a:r>
          </a:p>
          <a:p>
            <a:pPr algn="r"/>
            <a:r>
              <a:rPr lang="pt-BR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Times New Roman, Tamanho 20, Cor Preta, Alinhamento: à Direita e Superior. Não Alterar as Dimensões da Caixa de Texto e sua Posição Relativa. (Reduzir a Fonte se Necessário). 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1CA9E12C-262A-DA3E-76DA-98C2D8DB2A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125719" y="1172030"/>
            <a:ext cx="967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400" b="1" i="1" dirty="0">
                <a:solidFill>
                  <a:srgbClr val="FFFFFF"/>
                </a:solidFill>
                <a:latin typeface="Arial"/>
                <a:cs typeface="Arial"/>
                <a:sym typeface="Arial"/>
                <a:rtl val="0"/>
              </a:rPr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30630490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2989</TotalTime>
  <Words>104</Words>
  <Application>Microsoft Office PowerPoint</Application>
  <PresentationFormat>Apresentação na tela (16:9)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André Kuroswiski</dc:creator>
  <cp:lastModifiedBy>leandro geraldo da costa</cp:lastModifiedBy>
  <cp:revision>102</cp:revision>
  <dcterms:created xsi:type="dcterms:W3CDTF">2021-08-31T12:23:56Z</dcterms:created>
  <dcterms:modified xsi:type="dcterms:W3CDTF">2023-09-02T16:26:21Z</dcterms:modified>
</cp:coreProperties>
</file>